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theme/theme7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11" r:id="rId5"/>
    <p:sldMasterId id="2147483723" r:id="rId6"/>
    <p:sldMasterId id="2147483662" r:id="rId7"/>
    <p:sldMasterId id="2147483716" r:id="rId8"/>
    <p:sldMasterId id="2147483669" r:id="rId9"/>
    <p:sldMasterId id="2147483709" r:id="rId10"/>
    <p:sldMasterId id="2147483800" r:id="rId11"/>
  </p:sldMasterIdLst>
  <p:notesMasterIdLst>
    <p:notesMasterId r:id="rId115"/>
  </p:notesMasterIdLst>
  <p:handoutMasterIdLst>
    <p:handoutMasterId r:id="rId116"/>
  </p:handoutMasterIdLst>
  <p:sldIdLst>
    <p:sldId id="516" r:id="rId12"/>
    <p:sldId id="288" r:id="rId13"/>
    <p:sldId id="289" r:id="rId14"/>
    <p:sldId id="290" r:id="rId15"/>
    <p:sldId id="563" r:id="rId16"/>
    <p:sldId id="293" r:id="rId17"/>
    <p:sldId id="552" r:id="rId18"/>
    <p:sldId id="519" r:id="rId19"/>
    <p:sldId id="662" r:id="rId20"/>
    <p:sldId id="663" r:id="rId21"/>
    <p:sldId id="529" r:id="rId22"/>
    <p:sldId id="300" r:id="rId23"/>
    <p:sldId id="301" r:id="rId24"/>
    <p:sldId id="303" r:id="rId25"/>
    <p:sldId id="384" r:id="rId26"/>
    <p:sldId id="566" r:id="rId27"/>
    <p:sldId id="555" r:id="rId28"/>
    <p:sldId id="556" r:id="rId29"/>
    <p:sldId id="626" r:id="rId30"/>
    <p:sldId id="544" r:id="rId31"/>
    <p:sldId id="553" r:id="rId32"/>
    <p:sldId id="554" r:id="rId33"/>
    <p:sldId id="346" r:id="rId34"/>
    <p:sldId id="311" r:id="rId35"/>
    <p:sldId id="374" r:id="rId36"/>
    <p:sldId id="565" r:id="rId37"/>
    <p:sldId id="349" r:id="rId38"/>
    <p:sldId id="526" r:id="rId39"/>
    <p:sldId id="312" r:id="rId40"/>
    <p:sldId id="375" r:id="rId41"/>
    <p:sldId id="347" r:id="rId42"/>
    <p:sldId id="313" r:id="rId43"/>
    <p:sldId id="350" r:id="rId44"/>
    <p:sldId id="649" r:id="rId45"/>
    <p:sldId id="650" r:id="rId46"/>
    <p:sldId id="651" r:id="rId47"/>
    <p:sldId id="652" r:id="rId48"/>
    <p:sldId id="653" r:id="rId49"/>
    <p:sldId id="351" r:id="rId50"/>
    <p:sldId id="361" r:id="rId51"/>
    <p:sldId id="535" r:id="rId52"/>
    <p:sldId id="366" r:id="rId53"/>
    <p:sldId id="568" r:id="rId54"/>
    <p:sldId id="352" r:id="rId55"/>
    <p:sldId id="527" r:id="rId56"/>
    <p:sldId id="320" r:id="rId57"/>
    <p:sldId id="559" r:id="rId58"/>
    <p:sldId id="367" r:id="rId59"/>
    <p:sldId id="629" r:id="rId60"/>
    <p:sldId id="368" r:id="rId61"/>
    <p:sldId id="369" r:id="rId62"/>
    <p:sldId id="370" r:id="rId63"/>
    <p:sldId id="395" r:id="rId64"/>
    <p:sldId id="371" r:id="rId65"/>
    <p:sldId id="353" r:id="rId66"/>
    <p:sldId id="659" r:id="rId67"/>
    <p:sldId id="398" r:id="rId68"/>
    <p:sldId id="399" r:id="rId69"/>
    <p:sldId id="400" r:id="rId70"/>
    <p:sldId id="569" r:id="rId71"/>
    <p:sldId id="560" r:id="rId72"/>
    <p:sldId id="392" r:id="rId73"/>
    <p:sldId id="547" r:id="rId74"/>
    <p:sldId id="545" r:id="rId75"/>
    <p:sldId id="489" r:id="rId76"/>
    <p:sldId id="408" r:id="rId77"/>
    <p:sldId id="633" r:id="rId78"/>
    <p:sldId id="657" r:id="rId79"/>
    <p:sldId id="415" r:id="rId80"/>
    <p:sldId id="416" r:id="rId81"/>
    <p:sldId id="410" r:id="rId82"/>
    <p:sldId id="510" r:id="rId83"/>
    <p:sldId id="507" r:id="rId84"/>
    <p:sldId id="508" r:id="rId85"/>
    <p:sldId id="509" r:id="rId86"/>
    <p:sldId id="592" r:id="rId87"/>
    <p:sldId id="585" r:id="rId88"/>
    <p:sldId id="588" r:id="rId89"/>
    <p:sldId id="667" r:id="rId90"/>
    <p:sldId id="668" r:id="rId91"/>
    <p:sldId id="590" r:id="rId92"/>
    <p:sldId id="636" r:id="rId93"/>
    <p:sldId id="589" r:id="rId94"/>
    <p:sldId id="637" r:id="rId95"/>
    <p:sldId id="638" r:id="rId96"/>
    <p:sldId id="635" r:id="rId97"/>
    <p:sldId id="640" r:id="rId98"/>
    <p:sldId id="641" r:id="rId99"/>
    <p:sldId id="669" r:id="rId100"/>
    <p:sldId id="642" r:id="rId101"/>
    <p:sldId id="644" r:id="rId102"/>
    <p:sldId id="670" r:id="rId103"/>
    <p:sldId id="673" r:id="rId104"/>
    <p:sldId id="674" r:id="rId105"/>
    <p:sldId id="675" r:id="rId106"/>
    <p:sldId id="676" r:id="rId107"/>
    <p:sldId id="677" r:id="rId108"/>
    <p:sldId id="678" r:id="rId109"/>
    <p:sldId id="680" r:id="rId110"/>
    <p:sldId id="672" r:id="rId111"/>
    <p:sldId id="679" r:id="rId112"/>
    <p:sldId id="681" r:id="rId113"/>
    <p:sldId id="683" r:id="rId1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73FA8"/>
    <a:srgbClr val="B80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7" autoAdjust="0"/>
  </p:normalViewPr>
  <p:slideViewPr>
    <p:cSldViewPr>
      <p:cViewPr>
        <p:scale>
          <a:sx n="58" d="100"/>
          <a:sy n="58" d="100"/>
        </p:scale>
        <p:origin x="-1046" y="-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5.xml"/><Relationship Id="rId117" Type="http://schemas.openxmlformats.org/officeDocument/2006/relationships/presProps" Target="presProps.xml"/><Relationship Id="rId21" Type="http://schemas.openxmlformats.org/officeDocument/2006/relationships/slide" Target="slides/slide10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63" Type="http://schemas.openxmlformats.org/officeDocument/2006/relationships/slide" Target="slides/slide52.xml"/><Relationship Id="rId68" Type="http://schemas.openxmlformats.org/officeDocument/2006/relationships/slide" Target="slides/slide57.xml"/><Relationship Id="rId84" Type="http://schemas.openxmlformats.org/officeDocument/2006/relationships/slide" Target="slides/slide73.xml"/><Relationship Id="rId89" Type="http://schemas.openxmlformats.org/officeDocument/2006/relationships/slide" Target="slides/slide78.xml"/><Relationship Id="rId112" Type="http://schemas.openxmlformats.org/officeDocument/2006/relationships/slide" Target="slides/slide101.xml"/><Relationship Id="rId16" Type="http://schemas.openxmlformats.org/officeDocument/2006/relationships/slide" Target="slides/slide5.xml"/><Relationship Id="rId107" Type="http://schemas.openxmlformats.org/officeDocument/2006/relationships/slide" Target="slides/slide96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slide" Target="slides/slide55.xml"/><Relationship Id="rId74" Type="http://schemas.openxmlformats.org/officeDocument/2006/relationships/slide" Target="slides/slide63.xml"/><Relationship Id="rId79" Type="http://schemas.openxmlformats.org/officeDocument/2006/relationships/slide" Target="slides/slide68.xml"/><Relationship Id="rId87" Type="http://schemas.openxmlformats.org/officeDocument/2006/relationships/slide" Target="slides/slide76.xml"/><Relationship Id="rId102" Type="http://schemas.openxmlformats.org/officeDocument/2006/relationships/slide" Target="slides/slide91.xml"/><Relationship Id="rId110" Type="http://schemas.openxmlformats.org/officeDocument/2006/relationships/slide" Target="slides/slide99.xml"/><Relationship Id="rId115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0.xml"/><Relationship Id="rId82" Type="http://schemas.openxmlformats.org/officeDocument/2006/relationships/slide" Target="slides/slide71.xml"/><Relationship Id="rId90" Type="http://schemas.openxmlformats.org/officeDocument/2006/relationships/slide" Target="slides/slide79.xml"/><Relationship Id="rId95" Type="http://schemas.openxmlformats.org/officeDocument/2006/relationships/slide" Target="slides/slide84.xml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slide" Target="slides/slide53.xml"/><Relationship Id="rId69" Type="http://schemas.openxmlformats.org/officeDocument/2006/relationships/slide" Target="slides/slide58.xml"/><Relationship Id="rId77" Type="http://schemas.openxmlformats.org/officeDocument/2006/relationships/slide" Target="slides/slide66.xml"/><Relationship Id="rId100" Type="http://schemas.openxmlformats.org/officeDocument/2006/relationships/slide" Target="slides/slide89.xml"/><Relationship Id="rId105" Type="http://schemas.openxmlformats.org/officeDocument/2006/relationships/slide" Target="slides/slide94.xml"/><Relationship Id="rId113" Type="http://schemas.openxmlformats.org/officeDocument/2006/relationships/slide" Target="slides/slide102.xml"/><Relationship Id="rId118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0.xml"/><Relationship Id="rId72" Type="http://schemas.openxmlformats.org/officeDocument/2006/relationships/slide" Target="slides/slide61.xml"/><Relationship Id="rId80" Type="http://schemas.openxmlformats.org/officeDocument/2006/relationships/slide" Target="slides/slide69.xml"/><Relationship Id="rId85" Type="http://schemas.openxmlformats.org/officeDocument/2006/relationships/slide" Target="slides/slide74.xml"/><Relationship Id="rId93" Type="http://schemas.openxmlformats.org/officeDocument/2006/relationships/slide" Target="slides/slide82.xml"/><Relationship Id="rId98" Type="http://schemas.openxmlformats.org/officeDocument/2006/relationships/slide" Target="slides/slide87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slide" Target="slides/slide56.xml"/><Relationship Id="rId103" Type="http://schemas.openxmlformats.org/officeDocument/2006/relationships/slide" Target="slides/slide92.xml"/><Relationship Id="rId108" Type="http://schemas.openxmlformats.org/officeDocument/2006/relationships/slide" Target="slides/slide97.xml"/><Relationship Id="rId116" Type="http://schemas.openxmlformats.org/officeDocument/2006/relationships/handoutMaster" Target="handoutMasters/handoutMaster1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70" Type="http://schemas.openxmlformats.org/officeDocument/2006/relationships/slide" Target="slides/slide59.xml"/><Relationship Id="rId75" Type="http://schemas.openxmlformats.org/officeDocument/2006/relationships/slide" Target="slides/slide64.xml"/><Relationship Id="rId83" Type="http://schemas.openxmlformats.org/officeDocument/2006/relationships/slide" Target="slides/slide72.xml"/><Relationship Id="rId88" Type="http://schemas.openxmlformats.org/officeDocument/2006/relationships/slide" Target="slides/slide77.xml"/><Relationship Id="rId91" Type="http://schemas.openxmlformats.org/officeDocument/2006/relationships/slide" Target="slides/slide80.xml"/><Relationship Id="rId96" Type="http://schemas.openxmlformats.org/officeDocument/2006/relationships/slide" Target="slides/slide85.xml"/><Relationship Id="rId111" Type="http://schemas.openxmlformats.org/officeDocument/2006/relationships/slide" Target="slides/slide10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106" Type="http://schemas.openxmlformats.org/officeDocument/2006/relationships/slide" Target="slides/slide95.xml"/><Relationship Id="rId114" Type="http://schemas.openxmlformats.org/officeDocument/2006/relationships/slide" Target="slides/slide103.xml"/><Relationship Id="rId119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73" Type="http://schemas.openxmlformats.org/officeDocument/2006/relationships/slide" Target="slides/slide62.xml"/><Relationship Id="rId78" Type="http://schemas.openxmlformats.org/officeDocument/2006/relationships/slide" Target="slides/slide67.xml"/><Relationship Id="rId81" Type="http://schemas.openxmlformats.org/officeDocument/2006/relationships/slide" Target="slides/slide70.xml"/><Relationship Id="rId86" Type="http://schemas.openxmlformats.org/officeDocument/2006/relationships/slide" Target="slides/slide75.xml"/><Relationship Id="rId94" Type="http://schemas.openxmlformats.org/officeDocument/2006/relationships/slide" Target="slides/slide83.xml"/><Relationship Id="rId99" Type="http://schemas.openxmlformats.org/officeDocument/2006/relationships/slide" Target="slides/slide88.xml"/><Relationship Id="rId101" Type="http://schemas.openxmlformats.org/officeDocument/2006/relationships/slide" Target="slides/slide9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slide" Target="slides/slide28.xml"/><Relationship Id="rId109" Type="http://schemas.openxmlformats.org/officeDocument/2006/relationships/slide" Target="slides/slide98.xml"/><Relationship Id="rId34" Type="http://schemas.openxmlformats.org/officeDocument/2006/relationships/slide" Target="slides/slide23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76" Type="http://schemas.openxmlformats.org/officeDocument/2006/relationships/slide" Target="slides/slide65.xml"/><Relationship Id="rId97" Type="http://schemas.openxmlformats.org/officeDocument/2006/relationships/slide" Target="slides/slide86.xml"/><Relationship Id="rId104" Type="http://schemas.openxmlformats.org/officeDocument/2006/relationships/slide" Target="slides/slide93.xml"/><Relationship Id="rId120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0.xml"/><Relationship Id="rId92" Type="http://schemas.openxmlformats.org/officeDocument/2006/relationships/slide" Target="slides/slide81.xml"/><Relationship Id="rId2" Type="http://schemas.openxmlformats.org/officeDocument/2006/relationships/customXml" Target="../customXml/item2.xml"/><Relationship Id="rId2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B67627-0E6C-4A8A-826C-D3CF3C03009E}" type="doc">
      <dgm:prSet loTypeId="urn:microsoft.com/office/officeart/2005/8/layout/vList2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DEB73CA-13B8-404F-ADB4-4BB790548EA6}">
      <dgm:prSet phldrT="[Text]"/>
      <dgm:spPr>
        <a:xfrm>
          <a:off x="164232" y="965597"/>
          <a:ext cx="3926920" cy="1227162"/>
        </a:xfrm>
      </dgm:spPr>
      <dgm:t>
        <a:bodyPr/>
        <a:lstStyle/>
        <a:p>
          <a:r>
            <a:rPr lang="en-US">
              <a:latin typeface="Calibri" panose="020F0502020204030204"/>
              <a:ea typeface="+mn-ea"/>
              <a:cs typeface="+mn-cs"/>
            </a:rPr>
            <a:t>1. </a:t>
          </a:r>
          <a:r>
            <a:rPr lang="en-US" err="1">
              <a:latin typeface="Calibri" panose="020F0502020204030204"/>
              <a:ea typeface="+mn-ea"/>
              <a:cs typeface="+mn-cs"/>
            </a:rPr>
            <a:t>Vai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trò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của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sinh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hoạt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chuyên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môn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trong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nhà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trường</a:t>
          </a:r>
          <a:endParaRPr lang="en-US">
            <a:latin typeface="Calibri" panose="020F0502020204030204"/>
            <a:ea typeface="+mn-ea"/>
            <a:cs typeface="+mn-cs"/>
          </a:endParaRPr>
        </a:p>
      </dgm:t>
    </dgm:pt>
    <dgm:pt modelId="{970ED1BF-E721-4586-86B5-B9E69365E847}" type="parTrans" cxnId="{6CF94043-AE17-4CD6-8CBA-9BA52FCF82B5}">
      <dgm:prSet/>
      <dgm:spPr/>
      <dgm:t>
        <a:bodyPr/>
        <a:lstStyle/>
        <a:p>
          <a:endParaRPr lang="en-US"/>
        </a:p>
      </dgm:t>
    </dgm:pt>
    <dgm:pt modelId="{1AB8E242-94DB-46CF-8BEF-134E96F7EFBA}" type="sibTrans" cxnId="{6CF94043-AE17-4CD6-8CBA-9BA52FCF82B5}">
      <dgm:prSet/>
      <dgm:spPr/>
      <dgm:t>
        <a:bodyPr/>
        <a:lstStyle/>
        <a:p>
          <a:endParaRPr lang="en-US"/>
        </a:p>
      </dgm:t>
    </dgm:pt>
    <dgm:pt modelId="{2213F021-F593-490E-B939-E261368FE66A}">
      <dgm:prSet phldrT="[Text]"/>
      <dgm:spPr>
        <a:xfrm>
          <a:off x="4475106" y="965597"/>
          <a:ext cx="3926920" cy="1227162"/>
        </a:xfrm>
      </dgm:spPr>
      <dgm:t>
        <a:bodyPr/>
        <a:lstStyle/>
        <a:p>
          <a:r>
            <a:rPr lang="en-US">
              <a:latin typeface="Calibri" panose="020F0502020204030204"/>
              <a:ea typeface="+mn-ea"/>
              <a:cs typeface="+mn-cs"/>
            </a:rPr>
            <a:t>2. </a:t>
          </a:r>
          <a:r>
            <a:rPr lang="en-US" err="1">
              <a:latin typeface="Calibri" panose="020F0502020204030204"/>
              <a:ea typeface="+mn-ea"/>
              <a:cs typeface="+mn-cs"/>
            </a:rPr>
            <a:t>Thực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trạng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sinh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hoạt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chuyên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môn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hiện</a:t>
          </a:r>
          <a:r>
            <a:rPr lang="en-US">
              <a:latin typeface="Calibri" panose="020F0502020204030204"/>
              <a:ea typeface="+mn-ea"/>
              <a:cs typeface="+mn-cs"/>
            </a:rPr>
            <a:t> nay</a:t>
          </a:r>
        </a:p>
      </dgm:t>
    </dgm:pt>
    <dgm:pt modelId="{22C804AA-5C59-47A9-A637-8075751D8A6C}" type="parTrans" cxnId="{8B473765-03BF-48F6-AB16-2FCD139B58CB}">
      <dgm:prSet/>
      <dgm:spPr/>
      <dgm:t>
        <a:bodyPr/>
        <a:lstStyle/>
        <a:p>
          <a:endParaRPr lang="en-US"/>
        </a:p>
      </dgm:t>
    </dgm:pt>
    <dgm:pt modelId="{B749B43E-B594-4D86-8F30-623FA15E9CE1}" type="sibTrans" cxnId="{8B473765-03BF-48F6-AB16-2FCD139B58CB}">
      <dgm:prSet/>
      <dgm:spPr/>
      <dgm:t>
        <a:bodyPr/>
        <a:lstStyle/>
        <a:p>
          <a:endParaRPr lang="en-US"/>
        </a:p>
      </dgm:t>
    </dgm:pt>
    <dgm:pt modelId="{8A0E2E6B-852D-4FDF-816A-2444294DD240}">
      <dgm:prSet phldrT="[Text]"/>
      <dgm:spPr>
        <a:xfrm>
          <a:off x="2319669" y="2510459"/>
          <a:ext cx="3926920" cy="1227162"/>
        </a:xfrm>
      </dgm:spPr>
      <dgm:t>
        <a:bodyPr/>
        <a:lstStyle/>
        <a:p>
          <a:r>
            <a:rPr lang="en-US">
              <a:latin typeface="Calibri" panose="020F0502020204030204"/>
              <a:ea typeface="+mn-ea"/>
              <a:cs typeface="+mn-cs"/>
            </a:rPr>
            <a:t>3. </a:t>
          </a:r>
          <a:r>
            <a:rPr lang="en-US" err="1">
              <a:latin typeface="Calibri" panose="020F0502020204030204"/>
              <a:ea typeface="+mn-ea"/>
              <a:cs typeface="+mn-cs"/>
            </a:rPr>
            <a:t>Mục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đích</a:t>
          </a:r>
          <a:r>
            <a:rPr lang="en-US">
              <a:latin typeface="Calibri" panose="020F0502020204030204"/>
              <a:ea typeface="+mn-ea"/>
              <a:cs typeface="+mn-cs"/>
            </a:rPr>
            <a:t>, ý </a:t>
          </a:r>
          <a:r>
            <a:rPr lang="en-US" err="1">
              <a:latin typeface="Calibri" panose="020F0502020204030204"/>
              <a:ea typeface="+mn-ea"/>
              <a:cs typeface="+mn-cs"/>
            </a:rPr>
            <a:t>nghĩa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của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sinh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hoạt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chuyên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môn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theo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nghiên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cứu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bài</a:t>
          </a:r>
          <a:r>
            <a:rPr lang="en-US">
              <a:latin typeface="Calibri" panose="020F0502020204030204"/>
              <a:ea typeface="+mn-ea"/>
              <a:cs typeface="+mn-cs"/>
            </a:rPr>
            <a:t> </a:t>
          </a:r>
          <a:r>
            <a:rPr lang="en-US" err="1">
              <a:latin typeface="Calibri" panose="020F0502020204030204"/>
              <a:ea typeface="+mn-ea"/>
              <a:cs typeface="+mn-cs"/>
            </a:rPr>
            <a:t>học</a:t>
          </a:r>
          <a:endParaRPr lang="en-US">
            <a:latin typeface="Calibri" panose="020F0502020204030204"/>
            <a:ea typeface="+mn-ea"/>
            <a:cs typeface="+mn-cs"/>
          </a:endParaRPr>
        </a:p>
      </dgm:t>
    </dgm:pt>
    <dgm:pt modelId="{83AC3A34-8954-4AC4-A9E7-FE1FED6963A5}" type="parTrans" cxnId="{FD527361-60EB-4E84-AF4F-6AA0146192BA}">
      <dgm:prSet/>
      <dgm:spPr/>
      <dgm:t>
        <a:bodyPr/>
        <a:lstStyle/>
        <a:p>
          <a:endParaRPr lang="en-US"/>
        </a:p>
      </dgm:t>
    </dgm:pt>
    <dgm:pt modelId="{F3581E14-FDBA-4429-84AD-F06530F87D4F}" type="sibTrans" cxnId="{FD527361-60EB-4E84-AF4F-6AA0146192BA}">
      <dgm:prSet/>
      <dgm:spPr/>
      <dgm:t>
        <a:bodyPr/>
        <a:lstStyle/>
        <a:p>
          <a:endParaRPr lang="en-US"/>
        </a:p>
      </dgm:t>
    </dgm:pt>
    <dgm:pt modelId="{008AF551-6D91-421B-B263-7D30241CB488}" type="pres">
      <dgm:prSet presAssocID="{1EB67627-0E6C-4A8A-826C-D3CF3C0300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E545926-DDD2-46AD-BDC2-4AD8EF62FCC5}" type="pres">
      <dgm:prSet presAssocID="{6DEB73CA-13B8-404F-ADB4-4BB790548EA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CD541A-2CBC-4138-AAAA-77AE878682F9}" type="pres">
      <dgm:prSet presAssocID="{1AB8E242-94DB-46CF-8BEF-134E96F7EFBA}" presName="spacer" presStyleCnt="0"/>
      <dgm:spPr/>
    </dgm:pt>
    <dgm:pt modelId="{C0BA9D24-75B8-4AEA-B973-5CD4509D2A6C}" type="pres">
      <dgm:prSet presAssocID="{2213F021-F593-490E-B939-E261368FE66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9C93E0-1053-4AAD-938D-D6BBEDDF840B}" type="pres">
      <dgm:prSet presAssocID="{B749B43E-B594-4D86-8F30-623FA15E9CE1}" presName="spacer" presStyleCnt="0"/>
      <dgm:spPr/>
    </dgm:pt>
    <dgm:pt modelId="{97E440AA-74E2-4E1A-8445-F19F1489A2A4}" type="pres">
      <dgm:prSet presAssocID="{8A0E2E6B-852D-4FDF-816A-2444294DD24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473765-03BF-48F6-AB16-2FCD139B58CB}" srcId="{1EB67627-0E6C-4A8A-826C-D3CF3C03009E}" destId="{2213F021-F593-490E-B939-E261368FE66A}" srcOrd="1" destOrd="0" parTransId="{22C804AA-5C59-47A9-A637-8075751D8A6C}" sibTransId="{B749B43E-B594-4D86-8F30-623FA15E9CE1}"/>
    <dgm:cxn modelId="{FEADD754-3C4B-4DFE-BDE5-CBEC8065A64A}" type="presOf" srcId="{8A0E2E6B-852D-4FDF-816A-2444294DD240}" destId="{97E440AA-74E2-4E1A-8445-F19F1489A2A4}" srcOrd="0" destOrd="0" presId="urn:microsoft.com/office/officeart/2005/8/layout/vList2"/>
    <dgm:cxn modelId="{6CF94043-AE17-4CD6-8CBA-9BA52FCF82B5}" srcId="{1EB67627-0E6C-4A8A-826C-D3CF3C03009E}" destId="{6DEB73CA-13B8-404F-ADB4-4BB790548EA6}" srcOrd="0" destOrd="0" parTransId="{970ED1BF-E721-4586-86B5-B9E69365E847}" sibTransId="{1AB8E242-94DB-46CF-8BEF-134E96F7EFBA}"/>
    <dgm:cxn modelId="{51EE6570-C186-46DE-AA63-194DF94D24E6}" type="presOf" srcId="{1EB67627-0E6C-4A8A-826C-D3CF3C03009E}" destId="{008AF551-6D91-421B-B263-7D30241CB488}" srcOrd="0" destOrd="0" presId="urn:microsoft.com/office/officeart/2005/8/layout/vList2"/>
    <dgm:cxn modelId="{FD527361-60EB-4E84-AF4F-6AA0146192BA}" srcId="{1EB67627-0E6C-4A8A-826C-D3CF3C03009E}" destId="{8A0E2E6B-852D-4FDF-816A-2444294DD240}" srcOrd="2" destOrd="0" parTransId="{83AC3A34-8954-4AC4-A9E7-FE1FED6963A5}" sibTransId="{F3581E14-FDBA-4429-84AD-F06530F87D4F}"/>
    <dgm:cxn modelId="{1DE54D6F-BEBD-469C-8C3E-11DBAD6688DD}" type="presOf" srcId="{6DEB73CA-13B8-404F-ADB4-4BB790548EA6}" destId="{1E545926-DDD2-46AD-BDC2-4AD8EF62FCC5}" srcOrd="0" destOrd="0" presId="urn:microsoft.com/office/officeart/2005/8/layout/vList2"/>
    <dgm:cxn modelId="{DC10661E-70C1-4717-87D2-A1D4BE927EF5}" type="presOf" srcId="{2213F021-F593-490E-B939-E261368FE66A}" destId="{C0BA9D24-75B8-4AEA-B973-5CD4509D2A6C}" srcOrd="0" destOrd="0" presId="urn:microsoft.com/office/officeart/2005/8/layout/vList2"/>
    <dgm:cxn modelId="{FFF39295-4D27-4FBA-9096-F5B3372BDC2B}" type="presParOf" srcId="{008AF551-6D91-421B-B263-7D30241CB488}" destId="{1E545926-DDD2-46AD-BDC2-4AD8EF62FCC5}" srcOrd="0" destOrd="0" presId="urn:microsoft.com/office/officeart/2005/8/layout/vList2"/>
    <dgm:cxn modelId="{F43B60BB-96BC-4550-A40F-3C5AAC00718D}" type="presParOf" srcId="{008AF551-6D91-421B-B263-7D30241CB488}" destId="{6FCD541A-2CBC-4138-AAAA-77AE878682F9}" srcOrd="1" destOrd="0" presId="urn:microsoft.com/office/officeart/2005/8/layout/vList2"/>
    <dgm:cxn modelId="{9E3A0F2F-D564-4349-B909-F27C2ECE6AAE}" type="presParOf" srcId="{008AF551-6D91-421B-B263-7D30241CB488}" destId="{C0BA9D24-75B8-4AEA-B973-5CD4509D2A6C}" srcOrd="2" destOrd="0" presId="urn:microsoft.com/office/officeart/2005/8/layout/vList2"/>
    <dgm:cxn modelId="{8CE78A3C-81B8-4297-827A-39D95A9115A9}" type="presParOf" srcId="{008AF551-6D91-421B-B263-7D30241CB488}" destId="{8A9C93E0-1053-4AAD-938D-D6BBEDDF840B}" srcOrd="3" destOrd="0" presId="urn:microsoft.com/office/officeart/2005/8/layout/vList2"/>
    <dgm:cxn modelId="{B847C630-C714-4C7F-BBB8-CA43607A1A65}" type="presParOf" srcId="{008AF551-6D91-421B-B263-7D30241CB488}" destId="{97E440AA-74E2-4E1A-8445-F19F1489A2A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2216A6-F6EF-427F-BB52-70D64847FEEC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3D6FFB-61E1-44A4-9355-0C3E9DD50B3F}">
      <dgm:prSet phldrT="[Text]"/>
      <dgm:spPr/>
      <dgm:t>
        <a:bodyPr/>
        <a:lstStyle/>
        <a:p>
          <a:r>
            <a:rPr lang="en-US" err="1"/>
            <a:t>Chuẩn</a:t>
          </a:r>
          <a:r>
            <a:rPr lang="en-US"/>
            <a:t> </a:t>
          </a:r>
          <a:r>
            <a:rPr lang="en-US" err="1"/>
            <a:t>bị</a:t>
          </a:r>
          <a:endParaRPr lang="en-US"/>
        </a:p>
      </dgm:t>
    </dgm:pt>
    <dgm:pt modelId="{1145AC94-F032-4D92-A814-E922DE63C760}" type="parTrans" cxnId="{F4D39C01-9424-4388-8A5D-46EDE75D5C1B}">
      <dgm:prSet/>
      <dgm:spPr/>
      <dgm:t>
        <a:bodyPr/>
        <a:lstStyle/>
        <a:p>
          <a:endParaRPr lang="en-US"/>
        </a:p>
      </dgm:t>
    </dgm:pt>
    <dgm:pt modelId="{ADEED46B-737E-4D75-A740-0BC42D01962E}" type="sibTrans" cxnId="{F4D39C01-9424-4388-8A5D-46EDE75D5C1B}">
      <dgm:prSet/>
      <dgm:spPr/>
      <dgm:t>
        <a:bodyPr/>
        <a:lstStyle/>
        <a:p>
          <a:endParaRPr lang="en-US"/>
        </a:p>
      </dgm:t>
    </dgm:pt>
    <dgm:pt modelId="{6D128772-8244-4F0C-8C97-F49D4A45A2D9}">
      <dgm:prSet phldrT="[Text]" custT="1"/>
      <dgm:spPr/>
      <dgm:t>
        <a:bodyPr/>
        <a:lstStyle/>
        <a:p>
          <a:r>
            <a:rPr lang="en-US" sz="1800" err="1"/>
            <a:t>Bài</a:t>
          </a:r>
          <a:endParaRPr lang="en-US" sz="1800"/>
        </a:p>
      </dgm:t>
    </dgm:pt>
    <dgm:pt modelId="{D9706021-0951-42D6-8E36-1E4EB2168279}" type="parTrans" cxnId="{35722D97-542B-4D83-99FE-CB065B3B942D}">
      <dgm:prSet/>
      <dgm:spPr/>
      <dgm:t>
        <a:bodyPr/>
        <a:lstStyle/>
        <a:p>
          <a:endParaRPr lang="en-US"/>
        </a:p>
      </dgm:t>
    </dgm:pt>
    <dgm:pt modelId="{0BD08A39-AEB7-4CA9-95D5-30DF640ED6E1}" type="sibTrans" cxnId="{35722D97-542B-4D83-99FE-CB065B3B942D}">
      <dgm:prSet/>
      <dgm:spPr/>
      <dgm:t>
        <a:bodyPr/>
        <a:lstStyle/>
        <a:p>
          <a:endParaRPr lang="en-US"/>
        </a:p>
      </dgm:t>
    </dgm:pt>
    <dgm:pt modelId="{5405EC76-A8A9-488D-81FA-31015ABF7022}">
      <dgm:prSet phldrT="[Text]" custT="1"/>
      <dgm:spPr/>
      <dgm:t>
        <a:bodyPr/>
        <a:lstStyle/>
        <a:p>
          <a:r>
            <a:rPr lang="en-US" sz="1800" err="1"/>
            <a:t>Lớp</a:t>
          </a:r>
          <a:endParaRPr lang="en-US" sz="1800"/>
        </a:p>
      </dgm:t>
    </dgm:pt>
    <dgm:pt modelId="{A2E1C60D-9B8F-4E6F-AD8A-B61E0A440F7C}" type="parTrans" cxnId="{2A5B1F7D-3046-4C49-AA3A-F389A71604EB}">
      <dgm:prSet/>
      <dgm:spPr/>
      <dgm:t>
        <a:bodyPr/>
        <a:lstStyle/>
        <a:p>
          <a:endParaRPr lang="en-US"/>
        </a:p>
      </dgm:t>
    </dgm:pt>
    <dgm:pt modelId="{61E507C1-F122-4325-8FA4-A8E36167F464}" type="sibTrans" cxnId="{2A5B1F7D-3046-4C49-AA3A-F389A71604EB}">
      <dgm:prSet/>
      <dgm:spPr/>
      <dgm:t>
        <a:bodyPr/>
        <a:lstStyle/>
        <a:p>
          <a:endParaRPr lang="en-US"/>
        </a:p>
      </dgm:t>
    </dgm:pt>
    <dgm:pt modelId="{A3C45F61-E85C-4BCF-BE78-5FB84A3E1EA8}">
      <dgm:prSet phldrT="[Text]"/>
      <dgm:spPr/>
      <dgm:t>
        <a:bodyPr/>
        <a:lstStyle/>
        <a:p>
          <a:r>
            <a:rPr lang="en-US" err="1"/>
            <a:t>Dự</a:t>
          </a:r>
          <a:r>
            <a:rPr lang="en-US"/>
            <a:t> </a:t>
          </a:r>
          <a:r>
            <a:rPr lang="en-US" err="1"/>
            <a:t>giờ</a:t>
          </a:r>
          <a:endParaRPr lang="en-US"/>
        </a:p>
      </dgm:t>
    </dgm:pt>
    <dgm:pt modelId="{868CF20F-55FE-413B-9005-63C943C54FE2}" type="parTrans" cxnId="{F15D3A0F-70CC-4025-BDE9-70FF4E8C457B}">
      <dgm:prSet/>
      <dgm:spPr/>
      <dgm:t>
        <a:bodyPr/>
        <a:lstStyle/>
        <a:p>
          <a:endParaRPr lang="en-US"/>
        </a:p>
      </dgm:t>
    </dgm:pt>
    <dgm:pt modelId="{419221D8-204B-41F9-92E7-06C07591DA3D}" type="sibTrans" cxnId="{F15D3A0F-70CC-4025-BDE9-70FF4E8C457B}">
      <dgm:prSet/>
      <dgm:spPr/>
      <dgm:t>
        <a:bodyPr/>
        <a:lstStyle/>
        <a:p>
          <a:endParaRPr lang="en-US"/>
        </a:p>
      </dgm:t>
    </dgm:pt>
    <dgm:pt modelId="{B4563CE7-4C42-4C3B-BA78-D5426B9881F0}">
      <dgm:prSet phldrT="[Text]" custT="1"/>
      <dgm:spPr/>
      <dgm:t>
        <a:bodyPr/>
        <a:lstStyle/>
        <a:p>
          <a:r>
            <a:rPr lang="en-US" sz="1800" err="1"/>
            <a:t>Quan</a:t>
          </a:r>
          <a:r>
            <a:rPr lang="en-US" sz="1800"/>
            <a:t> </a:t>
          </a:r>
          <a:r>
            <a:rPr lang="en-US" sz="1800" err="1"/>
            <a:t>sát</a:t>
          </a:r>
          <a:r>
            <a:rPr lang="en-US" sz="1800"/>
            <a:t> GV </a:t>
          </a:r>
        </a:p>
      </dgm:t>
    </dgm:pt>
    <dgm:pt modelId="{60DB18F7-E5F9-4790-BABE-C8795F17939A}" type="parTrans" cxnId="{182A2A82-9DFD-49B7-B53A-A41F56BCC59A}">
      <dgm:prSet/>
      <dgm:spPr/>
      <dgm:t>
        <a:bodyPr/>
        <a:lstStyle/>
        <a:p>
          <a:endParaRPr lang="en-US"/>
        </a:p>
      </dgm:t>
    </dgm:pt>
    <dgm:pt modelId="{3388F830-06BD-4CFA-9DD1-AB895D3C2582}" type="sibTrans" cxnId="{182A2A82-9DFD-49B7-B53A-A41F56BCC59A}">
      <dgm:prSet/>
      <dgm:spPr/>
      <dgm:t>
        <a:bodyPr/>
        <a:lstStyle/>
        <a:p>
          <a:endParaRPr lang="en-US"/>
        </a:p>
      </dgm:t>
    </dgm:pt>
    <dgm:pt modelId="{AE7F7638-EFBB-45F0-BF48-58DEB54AB7CD}">
      <dgm:prSet phldrT="[Text]"/>
      <dgm:spPr/>
      <dgm:t>
        <a:bodyPr/>
        <a:lstStyle/>
        <a:p>
          <a:r>
            <a:rPr lang="en-US" err="1"/>
            <a:t>Nhận</a:t>
          </a:r>
          <a:r>
            <a:rPr lang="en-US"/>
            <a:t> </a:t>
          </a:r>
          <a:r>
            <a:rPr lang="en-US" err="1"/>
            <a:t>xét</a:t>
          </a:r>
          <a:r>
            <a:rPr lang="en-US"/>
            <a:t> </a:t>
          </a:r>
          <a:r>
            <a:rPr lang="en-US" err="1"/>
            <a:t>góp</a:t>
          </a:r>
          <a:r>
            <a:rPr lang="en-US"/>
            <a:t> ý</a:t>
          </a:r>
        </a:p>
      </dgm:t>
    </dgm:pt>
    <dgm:pt modelId="{A6C029F3-36DA-4C49-B901-C1876041FF90}" type="parTrans" cxnId="{C0702E65-D439-4349-B660-168098984B72}">
      <dgm:prSet/>
      <dgm:spPr/>
      <dgm:t>
        <a:bodyPr/>
        <a:lstStyle/>
        <a:p>
          <a:endParaRPr lang="en-US"/>
        </a:p>
      </dgm:t>
    </dgm:pt>
    <dgm:pt modelId="{6F3A1D37-5F68-419B-8D09-FE4642A45BF4}" type="sibTrans" cxnId="{C0702E65-D439-4349-B660-168098984B72}">
      <dgm:prSet/>
      <dgm:spPr/>
      <dgm:t>
        <a:bodyPr/>
        <a:lstStyle/>
        <a:p>
          <a:endParaRPr lang="en-US"/>
        </a:p>
      </dgm:t>
    </dgm:pt>
    <dgm:pt modelId="{9041D974-E666-4840-A25E-36FD1724ED7C}">
      <dgm:prSet phldrT="[Text]" custT="1"/>
      <dgm:spPr/>
      <dgm:t>
        <a:bodyPr/>
        <a:lstStyle/>
        <a:p>
          <a:r>
            <a:rPr lang="en-US" sz="1800" err="1"/>
            <a:t>Ghi</a:t>
          </a:r>
          <a:r>
            <a:rPr lang="en-US" sz="1800"/>
            <a:t> </a:t>
          </a:r>
          <a:r>
            <a:rPr lang="en-US" sz="1800" err="1"/>
            <a:t>chép</a:t>
          </a:r>
          <a:endParaRPr lang="en-US" sz="1800"/>
        </a:p>
      </dgm:t>
    </dgm:pt>
    <dgm:pt modelId="{D9C86FF5-2582-4105-9316-79B82C4CBDA5}" type="parTrans" cxnId="{C4CAB971-D433-49E3-B77F-1B5769D353E6}">
      <dgm:prSet/>
      <dgm:spPr/>
      <dgm:t>
        <a:bodyPr/>
        <a:lstStyle/>
        <a:p>
          <a:endParaRPr lang="en-US"/>
        </a:p>
      </dgm:t>
    </dgm:pt>
    <dgm:pt modelId="{780BD9B8-C96E-4982-BCB1-DD52E955F3C7}" type="sibTrans" cxnId="{C4CAB971-D433-49E3-B77F-1B5769D353E6}">
      <dgm:prSet/>
      <dgm:spPr/>
      <dgm:t>
        <a:bodyPr/>
        <a:lstStyle/>
        <a:p>
          <a:endParaRPr lang="en-US"/>
        </a:p>
      </dgm:t>
    </dgm:pt>
    <dgm:pt modelId="{D4344B7E-5D3E-4B65-B767-2AB692248CC6}">
      <dgm:prSet phldrT="[Text]" custT="1"/>
      <dgm:spPr/>
      <dgm:t>
        <a:bodyPr/>
        <a:lstStyle/>
        <a:p>
          <a:r>
            <a:rPr lang="en-US" sz="1800" err="1"/>
            <a:t>Tiến</a:t>
          </a:r>
          <a:r>
            <a:rPr lang="en-US" sz="1800"/>
            <a:t> </a:t>
          </a:r>
          <a:r>
            <a:rPr lang="en-US" sz="1800" err="1"/>
            <a:t>trình</a:t>
          </a:r>
          <a:endParaRPr lang="en-US" sz="1800"/>
        </a:p>
      </dgm:t>
    </dgm:pt>
    <dgm:pt modelId="{53BF3ADE-7C60-4F71-A3C7-4A2154428D33}" type="parTrans" cxnId="{77D0F4AF-3B25-44AC-8DE2-4C11C679884A}">
      <dgm:prSet/>
      <dgm:spPr/>
      <dgm:t>
        <a:bodyPr/>
        <a:lstStyle/>
        <a:p>
          <a:endParaRPr lang="en-US"/>
        </a:p>
      </dgm:t>
    </dgm:pt>
    <dgm:pt modelId="{169ACF5D-89FC-48A1-9421-44470D922739}" type="sibTrans" cxnId="{77D0F4AF-3B25-44AC-8DE2-4C11C679884A}">
      <dgm:prSet/>
      <dgm:spPr/>
      <dgm:t>
        <a:bodyPr/>
        <a:lstStyle/>
        <a:p>
          <a:endParaRPr lang="en-US"/>
        </a:p>
      </dgm:t>
    </dgm:pt>
    <dgm:pt modelId="{9F7089AC-8F3E-4CD6-876B-F4B0BB912A33}">
      <dgm:prSet phldrT="[Text]" custT="1"/>
      <dgm:spPr/>
      <dgm:t>
        <a:bodyPr/>
        <a:lstStyle/>
        <a:p>
          <a:endParaRPr lang="en-US" sz="1800"/>
        </a:p>
      </dgm:t>
    </dgm:pt>
    <dgm:pt modelId="{2E3BD74C-BB70-48F5-9199-177B599A3E6A}" type="parTrans" cxnId="{99204130-3D2C-4688-A5A6-211B36D4B2C2}">
      <dgm:prSet/>
      <dgm:spPr/>
      <dgm:t>
        <a:bodyPr/>
        <a:lstStyle/>
        <a:p>
          <a:endParaRPr lang="en-US"/>
        </a:p>
      </dgm:t>
    </dgm:pt>
    <dgm:pt modelId="{666D7D92-B88A-4A53-84F4-EBFEBD945433}" type="sibTrans" cxnId="{99204130-3D2C-4688-A5A6-211B36D4B2C2}">
      <dgm:prSet/>
      <dgm:spPr/>
      <dgm:t>
        <a:bodyPr/>
        <a:lstStyle/>
        <a:p>
          <a:endParaRPr lang="en-US"/>
        </a:p>
      </dgm:t>
    </dgm:pt>
    <dgm:pt modelId="{6FC96D1F-33ED-49C0-9506-0E05437E2E61}">
      <dgm:prSet phldrT="[Text]" custT="1"/>
      <dgm:spPr/>
      <dgm:t>
        <a:bodyPr/>
        <a:lstStyle/>
        <a:p>
          <a:r>
            <a:rPr lang="en-US" sz="1800" err="1"/>
            <a:t>Nội</a:t>
          </a:r>
          <a:r>
            <a:rPr lang="en-US" sz="1800"/>
            <a:t> dung</a:t>
          </a:r>
        </a:p>
      </dgm:t>
    </dgm:pt>
    <dgm:pt modelId="{648ED728-E572-4D33-A5F6-C97391255FEB}" type="parTrans" cxnId="{94329767-81F1-4F61-B8B9-8CF77DB1191C}">
      <dgm:prSet/>
      <dgm:spPr/>
      <dgm:t>
        <a:bodyPr/>
        <a:lstStyle/>
        <a:p>
          <a:endParaRPr lang="en-US"/>
        </a:p>
      </dgm:t>
    </dgm:pt>
    <dgm:pt modelId="{2CC1CC8A-A4FA-48A1-8F1F-EA9393563B73}" type="sibTrans" cxnId="{94329767-81F1-4F61-B8B9-8CF77DB1191C}">
      <dgm:prSet/>
      <dgm:spPr/>
      <dgm:t>
        <a:bodyPr/>
        <a:lstStyle/>
        <a:p>
          <a:endParaRPr lang="en-US"/>
        </a:p>
      </dgm:t>
    </dgm:pt>
    <dgm:pt modelId="{EF889F84-9559-49DE-9983-32DE94EBEC41}">
      <dgm:prSet phldrT="[Text]" custT="1"/>
      <dgm:spPr/>
      <dgm:t>
        <a:bodyPr/>
        <a:lstStyle/>
        <a:p>
          <a:r>
            <a:rPr lang="en-US" sz="1600" err="1"/>
            <a:t>Hoạt</a:t>
          </a:r>
          <a:r>
            <a:rPr lang="en-US" sz="1600"/>
            <a:t> </a:t>
          </a:r>
          <a:r>
            <a:rPr lang="en-US" sz="1600" err="1"/>
            <a:t>động</a:t>
          </a:r>
          <a:endParaRPr lang="en-US" sz="1600"/>
        </a:p>
      </dgm:t>
    </dgm:pt>
    <dgm:pt modelId="{EBABBDAC-A945-40A0-8B5F-2F8E8C9ED2EF}" type="parTrans" cxnId="{72862B22-EFBF-4474-B4FC-F210AE615000}">
      <dgm:prSet/>
      <dgm:spPr/>
      <dgm:t>
        <a:bodyPr/>
        <a:lstStyle/>
        <a:p>
          <a:endParaRPr lang="en-US"/>
        </a:p>
      </dgm:t>
    </dgm:pt>
    <dgm:pt modelId="{5333CF7D-2E65-4DE4-86A2-C753E3223AEB}" type="sibTrans" cxnId="{72862B22-EFBF-4474-B4FC-F210AE615000}">
      <dgm:prSet/>
      <dgm:spPr/>
      <dgm:t>
        <a:bodyPr/>
        <a:lstStyle/>
        <a:p>
          <a:endParaRPr lang="en-US"/>
        </a:p>
      </dgm:t>
    </dgm:pt>
    <dgm:pt modelId="{59063B93-C800-43A5-A88D-64944E8E6CCF}">
      <dgm:prSet phldrT="[Text]" custT="1"/>
      <dgm:spPr/>
      <dgm:t>
        <a:bodyPr/>
        <a:lstStyle/>
        <a:p>
          <a:r>
            <a:rPr lang="en-US" sz="1600" err="1"/>
            <a:t>Lời</a:t>
          </a:r>
          <a:r>
            <a:rPr lang="en-US" sz="1600"/>
            <a:t> </a:t>
          </a:r>
          <a:r>
            <a:rPr lang="en-US" sz="1600" err="1"/>
            <a:t>hướng</a:t>
          </a:r>
          <a:r>
            <a:rPr lang="en-US" sz="1600"/>
            <a:t> </a:t>
          </a:r>
          <a:r>
            <a:rPr lang="en-US" sz="1800" err="1"/>
            <a:t>dẫn</a:t>
          </a:r>
          <a:endParaRPr lang="en-US" sz="1800"/>
        </a:p>
      </dgm:t>
    </dgm:pt>
    <dgm:pt modelId="{F0A9D4B2-D9DD-4737-80AA-D5AD85C74C31}" type="parTrans" cxnId="{DE71C0F6-C903-43D8-862E-7A38D192416C}">
      <dgm:prSet/>
      <dgm:spPr/>
      <dgm:t>
        <a:bodyPr/>
        <a:lstStyle/>
        <a:p>
          <a:endParaRPr lang="en-US"/>
        </a:p>
      </dgm:t>
    </dgm:pt>
    <dgm:pt modelId="{97BA1BD2-956E-482B-A08C-6AFAA1ADDA9A}" type="sibTrans" cxnId="{DE71C0F6-C903-43D8-862E-7A38D192416C}">
      <dgm:prSet/>
      <dgm:spPr/>
      <dgm:t>
        <a:bodyPr/>
        <a:lstStyle/>
        <a:p>
          <a:endParaRPr lang="en-US"/>
        </a:p>
      </dgm:t>
    </dgm:pt>
    <dgm:pt modelId="{59FB5E58-B066-4655-9D6E-F38ED5F50858}">
      <dgm:prSet phldrT="[Text]" custT="1"/>
      <dgm:spPr/>
      <dgm:t>
        <a:bodyPr/>
        <a:lstStyle/>
        <a:p>
          <a:r>
            <a:rPr lang="en-US" sz="1800" err="1"/>
            <a:t>Quan</a:t>
          </a:r>
          <a:r>
            <a:rPr lang="en-US" sz="1800"/>
            <a:t> </a:t>
          </a:r>
          <a:r>
            <a:rPr lang="en-US" sz="1800" err="1"/>
            <a:t>sát</a:t>
          </a:r>
          <a:r>
            <a:rPr lang="en-US" sz="1800"/>
            <a:t> </a:t>
          </a:r>
          <a:r>
            <a:rPr lang="en-US" sz="1800" err="1"/>
            <a:t>trẻ</a:t>
          </a:r>
          <a:r>
            <a:rPr lang="en-US" sz="1800"/>
            <a:t> (</a:t>
          </a:r>
          <a:r>
            <a:rPr lang="en-US" sz="1800" err="1"/>
            <a:t>ít</a:t>
          </a:r>
          <a:r>
            <a:rPr lang="en-US" sz="1800"/>
            <a:t>)</a:t>
          </a:r>
        </a:p>
      </dgm:t>
    </dgm:pt>
    <dgm:pt modelId="{C54A4A51-AD84-4F93-B1B8-F4B299E3F62C}" type="parTrans" cxnId="{720C8419-A124-4DF5-BA22-194AD8BC9CF9}">
      <dgm:prSet/>
      <dgm:spPr/>
      <dgm:t>
        <a:bodyPr/>
        <a:lstStyle/>
        <a:p>
          <a:endParaRPr lang="en-US"/>
        </a:p>
      </dgm:t>
    </dgm:pt>
    <dgm:pt modelId="{EE3C7554-2542-4328-BC18-203A7EB3DB7E}" type="sibTrans" cxnId="{720C8419-A124-4DF5-BA22-194AD8BC9CF9}">
      <dgm:prSet/>
      <dgm:spPr/>
      <dgm:t>
        <a:bodyPr/>
        <a:lstStyle/>
        <a:p>
          <a:endParaRPr lang="en-US"/>
        </a:p>
      </dgm:t>
    </dgm:pt>
    <dgm:pt modelId="{5F726F68-A39A-4750-B008-C5F384412794}">
      <dgm:prSet phldrT="[Text]" custT="1"/>
      <dgm:spPr/>
      <dgm:t>
        <a:bodyPr/>
        <a:lstStyle/>
        <a:p>
          <a:r>
            <a:rPr lang="en-US" sz="1800" err="1">
              <a:latin typeface="+mn-lt"/>
            </a:rPr>
            <a:t>Nội</a:t>
          </a:r>
          <a:r>
            <a:rPr lang="en-US" sz="1800">
              <a:latin typeface="+mn-lt"/>
            </a:rPr>
            <a:t> dung, </a:t>
          </a:r>
          <a:r>
            <a:rPr lang="en-US" sz="1800" err="1">
              <a:latin typeface="+mn-lt"/>
            </a:rPr>
            <a:t>Tiến</a:t>
          </a:r>
          <a:r>
            <a:rPr lang="en-US" sz="1800">
              <a:latin typeface="+mn-lt"/>
            </a:rPr>
            <a:t> </a:t>
          </a:r>
          <a:r>
            <a:rPr lang="en-US" sz="1800" err="1">
              <a:latin typeface="+mn-lt"/>
            </a:rPr>
            <a:t>trình</a:t>
          </a:r>
          <a:r>
            <a:rPr lang="en-US" sz="1800">
              <a:latin typeface="+mn-lt"/>
            </a:rPr>
            <a:t> </a:t>
          </a:r>
          <a:r>
            <a:rPr lang="en-US" sz="1800" err="1">
              <a:latin typeface="+mn-lt"/>
            </a:rPr>
            <a:t>dạy</a:t>
          </a:r>
          <a:r>
            <a:rPr lang="en-US" sz="1800">
              <a:latin typeface="+mn-lt"/>
            </a:rPr>
            <a:t> </a:t>
          </a:r>
          <a:r>
            <a:rPr lang="en-US" sz="1800" err="1">
              <a:latin typeface="+mn-lt"/>
            </a:rPr>
            <a:t>học</a:t>
          </a:r>
          <a:r>
            <a:rPr lang="en-US" sz="1800">
              <a:latin typeface="+mn-lt"/>
            </a:rPr>
            <a:t>:...</a:t>
          </a:r>
          <a:endParaRPr lang="en-US" sz="1800"/>
        </a:p>
      </dgm:t>
    </dgm:pt>
    <dgm:pt modelId="{D7F51696-CB76-4237-8A7D-D9D3837801C1}" type="parTrans" cxnId="{3543CD86-631F-4418-98B7-97B71BCBED49}">
      <dgm:prSet/>
      <dgm:spPr/>
      <dgm:t>
        <a:bodyPr/>
        <a:lstStyle/>
        <a:p>
          <a:endParaRPr lang="en-US"/>
        </a:p>
      </dgm:t>
    </dgm:pt>
    <dgm:pt modelId="{BA99C5DC-29DB-4EBA-B67C-37B18E526ACD}" type="sibTrans" cxnId="{3543CD86-631F-4418-98B7-97B71BCBED49}">
      <dgm:prSet/>
      <dgm:spPr/>
      <dgm:t>
        <a:bodyPr/>
        <a:lstStyle/>
        <a:p>
          <a:endParaRPr lang="en-US"/>
        </a:p>
      </dgm:t>
    </dgm:pt>
    <dgm:pt modelId="{513F8367-D003-4F0A-9A26-6A55E9E33189}">
      <dgm:prSet custT="1"/>
      <dgm:spPr/>
      <dgm:t>
        <a:bodyPr/>
        <a:lstStyle/>
        <a:p>
          <a:r>
            <a:rPr lang="en-US" sz="1800">
              <a:latin typeface="+mn-lt"/>
            </a:rPr>
            <a:t>PP </a:t>
          </a:r>
          <a:r>
            <a:rPr lang="en-US" sz="1800" err="1">
              <a:latin typeface="+mn-lt"/>
            </a:rPr>
            <a:t>và</a:t>
          </a:r>
          <a:r>
            <a:rPr lang="en-US" sz="1800">
              <a:latin typeface="+mn-lt"/>
            </a:rPr>
            <a:t> </a:t>
          </a:r>
          <a:r>
            <a:rPr lang="en-US" sz="1800" err="1">
              <a:latin typeface="+mn-lt"/>
            </a:rPr>
            <a:t>cách</a:t>
          </a:r>
          <a:r>
            <a:rPr lang="en-US" sz="1800">
              <a:latin typeface="+mn-lt"/>
            </a:rPr>
            <a:t> </a:t>
          </a:r>
          <a:r>
            <a:rPr lang="en-US" sz="1800" err="1">
              <a:latin typeface="+mn-lt"/>
            </a:rPr>
            <a:t>tổ</a:t>
          </a:r>
          <a:r>
            <a:rPr lang="en-US" sz="1800">
              <a:latin typeface="+mn-lt"/>
            </a:rPr>
            <a:t> </a:t>
          </a:r>
          <a:r>
            <a:rPr lang="en-US" sz="1800" err="1">
              <a:latin typeface="+mn-lt"/>
            </a:rPr>
            <a:t>chức</a:t>
          </a:r>
          <a:r>
            <a:rPr lang="en-US" sz="1800">
              <a:latin typeface="+mn-lt"/>
            </a:rPr>
            <a:t> </a:t>
          </a:r>
          <a:r>
            <a:rPr lang="en-US" sz="1800" err="1">
              <a:latin typeface="+mn-lt"/>
            </a:rPr>
            <a:t>của</a:t>
          </a:r>
          <a:r>
            <a:rPr lang="en-US" sz="1800">
              <a:latin typeface="+mn-lt"/>
            </a:rPr>
            <a:t> GV</a:t>
          </a:r>
        </a:p>
      </dgm:t>
    </dgm:pt>
    <dgm:pt modelId="{D646F9A2-79A0-4BA0-BA81-1D29ED80DDC6}" type="parTrans" cxnId="{021800FE-8795-4804-80E7-B93CCF683AAC}">
      <dgm:prSet/>
      <dgm:spPr/>
      <dgm:t>
        <a:bodyPr/>
        <a:lstStyle/>
        <a:p>
          <a:endParaRPr lang="en-US"/>
        </a:p>
      </dgm:t>
    </dgm:pt>
    <dgm:pt modelId="{41533BA9-B1A7-428A-B504-E44E4E13DF44}" type="sibTrans" cxnId="{021800FE-8795-4804-80E7-B93CCF683AAC}">
      <dgm:prSet/>
      <dgm:spPr/>
      <dgm:t>
        <a:bodyPr/>
        <a:lstStyle/>
        <a:p>
          <a:endParaRPr lang="en-US"/>
        </a:p>
      </dgm:t>
    </dgm:pt>
    <dgm:pt modelId="{44FAC0CC-0C39-43ED-835C-74BF156701C6}">
      <dgm:prSet custT="1"/>
      <dgm:spPr/>
      <dgm:t>
        <a:bodyPr/>
        <a:lstStyle/>
        <a:p>
          <a:r>
            <a:rPr lang="en-US" sz="1800">
              <a:latin typeface="+mn-lt"/>
            </a:rPr>
            <a:t>Kết quả, mục tiêu bài/hoạt động</a:t>
          </a:r>
          <a:endParaRPr lang="en-US" sz="1800"/>
        </a:p>
      </dgm:t>
    </dgm:pt>
    <dgm:pt modelId="{5404E0D3-A38A-4690-8E5D-4BEDFDFA0CC4}" type="parTrans" cxnId="{C9FA3E48-6F0C-404F-A111-4164A775A5A2}">
      <dgm:prSet/>
      <dgm:spPr/>
      <dgm:t>
        <a:bodyPr/>
        <a:lstStyle/>
        <a:p>
          <a:endParaRPr lang="en-US"/>
        </a:p>
      </dgm:t>
    </dgm:pt>
    <dgm:pt modelId="{F64A0AA0-BDAC-42DD-B600-B5DE45419DF2}" type="sibTrans" cxnId="{C9FA3E48-6F0C-404F-A111-4164A775A5A2}">
      <dgm:prSet/>
      <dgm:spPr/>
      <dgm:t>
        <a:bodyPr/>
        <a:lstStyle/>
        <a:p>
          <a:endParaRPr lang="en-US"/>
        </a:p>
      </dgm:t>
    </dgm:pt>
    <dgm:pt modelId="{7F8E731F-035B-46B2-8373-55BAA40226EB}">
      <dgm:prSet phldrT="[Text]" custT="1"/>
      <dgm:spPr/>
      <dgm:t>
        <a:bodyPr/>
        <a:lstStyle/>
        <a:p>
          <a:r>
            <a:rPr lang="en-US" sz="1800" err="1"/>
            <a:t>Trẻ</a:t>
          </a:r>
          <a:endParaRPr lang="en-US" sz="1800"/>
        </a:p>
      </dgm:t>
    </dgm:pt>
    <dgm:pt modelId="{FA538827-E89F-424C-8043-9A4062A1D825}" type="parTrans" cxnId="{30AF7BD1-4729-46B0-9911-55F6C6F83FFC}">
      <dgm:prSet/>
      <dgm:spPr/>
      <dgm:t>
        <a:bodyPr/>
        <a:lstStyle/>
        <a:p>
          <a:endParaRPr lang="en-US"/>
        </a:p>
      </dgm:t>
    </dgm:pt>
    <dgm:pt modelId="{60E78D34-7E9C-490E-845F-BA5173C3221A}" type="sibTrans" cxnId="{30AF7BD1-4729-46B0-9911-55F6C6F83FFC}">
      <dgm:prSet/>
      <dgm:spPr/>
      <dgm:t>
        <a:bodyPr/>
        <a:lstStyle/>
        <a:p>
          <a:endParaRPr lang="en-US"/>
        </a:p>
      </dgm:t>
    </dgm:pt>
    <dgm:pt modelId="{D605AC9C-8D08-4F29-B8F8-D3E2818B14FE}" type="pres">
      <dgm:prSet presAssocID="{092216A6-F6EF-427F-BB52-70D64847FEE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9EDB0CD-9EFE-41E3-8F11-0C80CBC27770}" type="pres">
      <dgm:prSet presAssocID="{FE3D6FFB-61E1-44A4-9355-0C3E9DD50B3F}" presName="root" presStyleCnt="0"/>
      <dgm:spPr/>
    </dgm:pt>
    <dgm:pt modelId="{88C1852E-6F5A-44D0-A42F-7650DE945ECD}" type="pres">
      <dgm:prSet presAssocID="{FE3D6FFB-61E1-44A4-9355-0C3E9DD50B3F}" presName="rootComposite" presStyleCnt="0"/>
      <dgm:spPr/>
    </dgm:pt>
    <dgm:pt modelId="{2EF05C62-4B84-4CCE-9D8C-ECEAA6632BDA}" type="pres">
      <dgm:prSet presAssocID="{FE3D6FFB-61E1-44A4-9355-0C3E9DD50B3F}" presName="rootText" presStyleLbl="node1" presStyleIdx="0" presStyleCnt="3"/>
      <dgm:spPr/>
      <dgm:t>
        <a:bodyPr/>
        <a:lstStyle/>
        <a:p>
          <a:endParaRPr lang="en-US"/>
        </a:p>
      </dgm:t>
    </dgm:pt>
    <dgm:pt modelId="{023BB2C9-5728-4971-BC5A-332FC6DA6265}" type="pres">
      <dgm:prSet presAssocID="{FE3D6FFB-61E1-44A4-9355-0C3E9DD50B3F}" presName="rootConnector" presStyleLbl="node1" presStyleIdx="0" presStyleCnt="3"/>
      <dgm:spPr/>
      <dgm:t>
        <a:bodyPr/>
        <a:lstStyle/>
        <a:p>
          <a:endParaRPr lang="en-US"/>
        </a:p>
      </dgm:t>
    </dgm:pt>
    <dgm:pt modelId="{4C3C73F1-8355-46A5-AAE8-C05C2572165A}" type="pres">
      <dgm:prSet presAssocID="{FE3D6FFB-61E1-44A4-9355-0C3E9DD50B3F}" presName="childShape" presStyleCnt="0"/>
      <dgm:spPr/>
    </dgm:pt>
    <dgm:pt modelId="{331E8CAA-BD10-4FCA-9969-8F77F8E3BF9F}" type="pres">
      <dgm:prSet presAssocID="{D9706021-0951-42D6-8E36-1E4EB2168279}" presName="Name13" presStyleLbl="parChTrans1D2" presStyleIdx="0" presStyleCnt="9"/>
      <dgm:spPr/>
      <dgm:t>
        <a:bodyPr/>
        <a:lstStyle/>
        <a:p>
          <a:endParaRPr lang="en-US"/>
        </a:p>
      </dgm:t>
    </dgm:pt>
    <dgm:pt modelId="{04123C3F-C032-4FAA-83DF-1817D1E78D02}" type="pres">
      <dgm:prSet presAssocID="{6D128772-8244-4F0C-8C97-F49D4A45A2D9}" presName="childText" presStyleLbl="bgAcc1" presStyleIdx="0" presStyleCnt="9" custLinFactNeighborX="-88" custLinFactNeighborY="20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E8F6F5-27D2-4362-9729-02E80A93B88E}" type="pres">
      <dgm:prSet presAssocID="{A2E1C60D-9B8F-4E6F-AD8A-B61E0A440F7C}" presName="Name13" presStyleLbl="parChTrans1D2" presStyleIdx="1" presStyleCnt="9"/>
      <dgm:spPr/>
      <dgm:t>
        <a:bodyPr/>
        <a:lstStyle/>
        <a:p>
          <a:endParaRPr lang="en-US"/>
        </a:p>
      </dgm:t>
    </dgm:pt>
    <dgm:pt modelId="{B1715D6F-EB69-4AD9-B7C1-F84BB094248E}" type="pres">
      <dgm:prSet presAssocID="{5405EC76-A8A9-488D-81FA-31015ABF7022}" presName="childText" presStyleLbl="bgAcc1" presStyleIdx="1" presStyleCnt="9" custLinFactNeighborX="-473" custLinFactNeighborY="69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B8C2E7-5144-4FEF-B3E3-56BB91DDFCF5}" type="pres">
      <dgm:prSet presAssocID="{FA538827-E89F-424C-8043-9A4062A1D825}" presName="Name13" presStyleLbl="parChTrans1D2" presStyleIdx="2" presStyleCnt="9"/>
      <dgm:spPr/>
      <dgm:t>
        <a:bodyPr/>
        <a:lstStyle/>
        <a:p>
          <a:endParaRPr lang="en-US"/>
        </a:p>
      </dgm:t>
    </dgm:pt>
    <dgm:pt modelId="{38293A6B-281A-43EF-AEE1-4346034DA9AC}" type="pres">
      <dgm:prSet presAssocID="{7F8E731F-035B-46B2-8373-55BAA40226EB}" presName="childText" presStyleLbl="bgAcc1" presStyleIdx="2" presStyleCnt="9" custLinFactNeighborX="-473" custLinFactNeighborY="69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D52D41-F846-41F3-ABF9-D77D5DCA0751}" type="pres">
      <dgm:prSet presAssocID="{A3C45F61-E85C-4BCF-BE78-5FB84A3E1EA8}" presName="root" presStyleCnt="0"/>
      <dgm:spPr/>
    </dgm:pt>
    <dgm:pt modelId="{00359334-E7D5-4C35-8891-DA3044748506}" type="pres">
      <dgm:prSet presAssocID="{A3C45F61-E85C-4BCF-BE78-5FB84A3E1EA8}" presName="rootComposite" presStyleCnt="0"/>
      <dgm:spPr/>
    </dgm:pt>
    <dgm:pt modelId="{F15B3339-BED9-4B64-90B1-A7301338087B}" type="pres">
      <dgm:prSet presAssocID="{A3C45F61-E85C-4BCF-BE78-5FB84A3E1EA8}" presName="rootText" presStyleLbl="node1" presStyleIdx="1" presStyleCnt="3" custLinFactY="-4646" custLinFactNeighborX="2760" custLinFactNeighborY="-100000"/>
      <dgm:spPr/>
      <dgm:t>
        <a:bodyPr/>
        <a:lstStyle/>
        <a:p>
          <a:endParaRPr lang="en-US"/>
        </a:p>
      </dgm:t>
    </dgm:pt>
    <dgm:pt modelId="{F73DB81C-1E46-4A80-9C8B-D87B6DACCEE8}" type="pres">
      <dgm:prSet presAssocID="{A3C45F61-E85C-4BCF-BE78-5FB84A3E1EA8}" presName="rootConnector" presStyleLbl="node1" presStyleIdx="1" presStyleCnt="3"/>
      <dgm:spPr/>
      <dgm:t>
        <a:bodyPr/>
        <a:lstStyle/>
        <a:p>
          <a:endParaRPr lang="en-US"/>
        </a:p>
      </dgm:t>
    </dgm:pt>
    <dgm:pt modelId="{B7950ED3-EE28-48D0-87F8-09DC48B38EE1}" type="pres">
      <dgm:prSet presAssocID="{A3C45F61-E85C-4BCF-BE78-5FB84A3E1EA8}" presName="childShape" presStyleCnt="0"/>
      <dgm:spPr/>
    </dgm:pt>
    <dgm:pt modelId="{1F83F374-5DB0-47EC-BFC9-2BD97E193877}" type="pres">
      <dgm:prSet presAssocID="{60DB18F7-E5F9-4790-BABE-C8795F17939A}" presName="Name13" presStyleLbl="parChTrans1D2" presStyleIdx="3" presStyleCnt="9"/>
      <dgm:spPr/>
      <dgm:t>
        <a:bodyPr/>
        <a:lstStyle/>
        <a:p>
          <a:endParaRPr lang="en-US"/>
        </a:p>
      </dgm:t>
    </dgm:pt>
    <dgm:pt modelId="{1986A93E-4F04-46B6-9A26-55B17A8DA0FE}" type="pres">
      <dgm:prSet presAssocID="{B4563CE7-4C42-4C3B-BA78-D5426B9881F0}" presName="childText" presStyleLbl="bgAcc1" presStyleIdx="3" presStyleCnt="9" custLinFactNeighborX="-473" custLinFactNeighborY="69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AE41BE-0CDB-4DC0-A140-10D7D6D8983B}" type="pres">
      <dgm:prSet presAssocID="{C54A4A51-AD84-4F93-B1B8-F4B299E3F62C}" presName="Name13" presStyleLbl="parChTrans1D2" presStyleIdx="4" presStyleCnt="9"/>
      <dgm:spPr/>
      <dgm:t>
        <a:bodyPr/>
        <a:lstStyle/>
        <a:p>
          <a:endParaRPr lang="en-US"/>
        </a:p>
      </dgm:t>
    </dgm:pt>
    <dgm:pt modelId="{26977411-98FC-4463-A012-903A4C4809CA}" type="pres">
      <dgm:prSet presAssocID="{59FB5E58-B066-4655-9D6E-F38ED5F50858}" presName="childText" presStyleLbl="bgAcc1" presStyleIdx="4" presStyleCnt="9" custLinFactNeighborX="-473" custLinFactNeighborY="69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C51D24-6250-4E76-AB34-CA22B28CEA91}" type="pres">
      <dgm:prSet presAssocID="{D9C86FF5-2582-4105-9316-79B82C4CBDA5}" presName="Name13" presStyleLbl="parChTrans1D2" presStyleIdx="5" presStyleCnt="9"/>
      <dgm:spPr/>
      <dgm:t>
        <a:bodyPr/>
        <a:lstStyle/>
        <a:p>
          <a:endParaRPr lang="en-US"/>
        </a:p>
      </dgm:t>
    </dgm:pt>
    <dgm:pt modelId="{7C076698-1A22-4789-9B87-5672F08890AF}" type="pres">
      <dgm:prSet presAssocID="{9041D974-E666-4840-A25E-36FD1724ED7C}" presName="childText" presStyleLbl="bgAcc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FE628D-4166-4D3B-9837-022DACE64D24}" type="pres">
      <dgm:prSet presAssocID="{AE7F7638-EFBB-45F0-BF48-58DEB54AB7CD}" presName="root" presStyleCnt="0"/>
      <dgm:spPr/>
    </dgm:pt>
    <dgm:pt modelId="{068E5A95-4F34-4E1A-BD5E-7138C35335A0}" type="pres">
      <dgm:prSet presAssocID="{AE7F7638-EFBB-45F0-BF48-58DEB54AB7CD}" presName="rootComposite" presStyleCnt="0"/>
      <dgm:spPr/>
    </dgm:pt>
    <dgm:pt modelId="{D2BB7F57-DE39-437C-8286-B6CBC40C883C}" type="pres">
      <dgm:prSet presAssocID="{AE7F7638-EFBB-45F0-BF48-58DEB54AB7CD}" presName="rootText" presStyleLbl="node1" presStyleIdx="2" presStyleCnt="3"/>
      <dgm:spPr/>
      <dgm:t>
        <a:bodyPr/>
        <a:lstStyle/>
        <a:p>
          <a:endParaRPr lang="en-US"/>
        </a:p>
      </dgm:t>
    </dgm:pt>
    <dgm:pt modelId="{F4278B6E-4EDE-4336-A27A-206B4B35B99E}" type="pres">
      <dgm:prSet presAssocID="{AE7F7638-EFBB-45F0-BF48-58DEB54AB7CD}" presName="rootConnector" presStyleLbl="node1" presStyleIdx="2" presStyleCnt="3"/>
      <dgm:spPr/>
      <dgm:t>
        <a:bodyPr/>
        <a:lstStyle/>
        <a:p>
          <a:endParaRPr lang="en-US"/>
        </a:p>
      </dgm:t>
    </dgm:pt>
    <dgm:pt modelId="{7E33B957-D669-431E-886E-935E97F827FA}" type="pres">
      <dgm:prSet presAssocID="{AE7F7638-EFBB-45F0-BF48-58DEB54AB7CD}" presName="childShape" presStyleCnt="0"/>
      <dgm:spPr/>
    </dgm:pt>
    <dgm:pt modelId="{4E70180C-4644-4564-8BB2-26DCB980BB82}" type="pres">
      <dgm:prSet presAssocID="{D7F51696-CB76-4237-8A7D-D9D3837801C1}" presName="Name13" presStyleLbl="parChTrans1D2" presStyleIdx="6" presStyleCnt="9"/>
      <dgm:spPr/>
      <dgm:t>
        <a:bodyPr/>
        <a:lstStyle/>
        <a:p>
          <a:endParaRPr lang="en-US"/>
        </a:p>
      </dgm:t>
    </dgm:pt>
    <dgm:pt modelId="{5F380E1A-ED23-489F-A25B-7DFD3129A7BE}" type="pres">
      <dgm:prSet presAssocID="{5F726F68-A39A-4750-B008-C5F384412794}" presName="childText" presStyleLbl="bgAcc1" presStyleIdx="6" presStyleCnt="9" custLinFactNeighborX="-473" custLinFactNeighborY="69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043D52-55B2-40C9-B6BA-829CB430CE44}" type="pres">
      <dgm:prSet presAssocID="{D646F9A2-79A0-4BA0-BA81-1D29ED80DDC6}" presName="Name13" presStyleLbl="parChTrans1D2" presStyleIdx="7" presStyleCnt="9"/>
      <dgm:spPr/>
      <dgm:t>
        <a:bodyPr/>
        <a:lstStyle/>
        <a:p>
          <a:endParaRPr lang="en-US"/>
        </a:p>
      </dgm:t>
    </dgm:pt>
    <dgm:pt modelId="{DB0C03C3-673A-4D99-9247-2AB22D94994D}" type="pres">
      <dgm:prSet presAssocID="{513F8367-D003-4F0A-9A26-6A55E9E33189}" presName="childText" presStyleLbl="bgAcc1" presStyleIdx="7" presStyleCnt="9" custLinFactNeighborX="-473" custLinFactNeighborY="69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04CCE9-4B70-421A-92A1-D67A79E17DCB}" type="pres">
      <dgm:prSet presAssocID="{5404E0D3-A38A-4690-8E5D-4BEDFDFA0CC4}" presName="Name13" presStyleLbl="parChTrans1D2" presStyleIdx="8" presStyleCnt="9"/>
      <dgm:spPr/>
      <dgm:t>
        <a:bodyPr/>
        <a:lstStyle/>
        <a:p>
          <a:endParaRPr lang="en-US"/>
        </a:p>
      </dgm:t>
    </dgm:pt>
    <dgm:pt modelId="{63F41D02-E476-4A9E-B7EA-AE2E90E102E6}" type="pres">
      <dgm:prSet presAssocID="{44FAC0CC-0C39-43ED-835C-74BF156701C6}" presName="childText" presStyleLbl="bgAcc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45B59B-06B2-4359-8EB4-EB4EC6D9CBDB}" type="presOf" srcId="{D9C86FF5-2582-4105-9316-79B82C4CBDA5}" destId="{CEC51D24-6250-4E76-AB34-CA22B28CEA91}" srcOrd="0" destOrd="0" presId="urn:microsoft.com/office/officeart/2005/8/layout/hierarchy3"/>
    <dgm:cxn modelId="{4DA6A5D6-9988-49E0-B644-28162463F65D}" type="presOf" srcId="{AE7F7638-EFBB-45F0-BF48-58DEB54AB7CD}" destId="{F4278B6E-4EDE-4336-A27A-206B4B35B99E}" srcOrd="1" destOrd="0" presId="urn:microsoft.com/office/officeart/2005/8/layout/hierarchy3"/>
    <dgm:cxn modelId="{C575B75C-433D-46B1-969C-0C35F072905C}" type="presOf" srcId="{5F726F68-A39A-4750-B008-C5F384412794}" destId="{5F380E1A-ED23-489F-A25B-7DFD3129A7BE}" srcOrd="0" destOrd="0" presId="urn:microsoft.com/office/officeart/2005/8/layout/hierarchy3"/>
    <dgm:cxn modelId="{94329767-81F1-4F61-B8B9-8CF77DB1191C}" srcId="{9041D974-E666-4840-A25E-36FD1724ED7C}" destId="{6FC96D1F-33ED-49C0-9506-0E05437E2E61}" srcOrd="1" destOrd="0" parTransId="{648ED728-E572-4D33-A5F6-C97391255FEB}" sibTransId="{2CC1CC8A-A4FA-48A1-8F1F-EA9393563B73}"/>
    <dgm:cxn modelId="{99204130-3D2C-4688-A5A6-211B36D4B2C2}" srcId="{9041D974-E666-4840-A25E-36FD1724ED7C}" destId="{9F7089AC-8F3E-4CD6-876B-F4B0BB912A33}" srcOrd="2" destOrd="0" parTransId="{2E3BD74C-BB70-48F5-9199-177B599A3E6A}" sibTransId="{666D7D92-B88A-4A53-84F4-EBFEBD945433}"/>
    <dgm:cxn modelId="{2ACF97DB-C8EA-4F13-A215-CD5492C3D6B6}" type="presOf" srcId="{5405EC76-A8A9-488D-81FA-31015ABF7022}" destId="{B1715D6F-EB69-4AD9-B7C1-F84BB094248E}" srcOrd="0" destOrd="0" presId="urn:microsoft.com/office/officeart/2005/8/layout/hierarchy3"/>
    <dgm:cxn modelId="{00E82624-EE36-41F9-A129-4FF73B92AC3E}" type="presOf" srcId="{A2E1C60D-9B8F-4E6F-AD8A-B61E0A440F7C}" destId="{8BE8F6F5-27D2-4362-9729-02E80A93B88E}" srcOrd="0" destOrd="0" presId="urn:microsoft.com/office/officeart/2005/8/layout/hierarchy3"/>
    <dgm:cxn modelId="{C0702E65-D439-4349-B660-168098984B72}" srcId="{092216A6-F6EF-427F-BB52-70D64847FEEC}" destId="{AE7F7638-EFBB-45F0-BF48-58DEB54AB7CD}" srcOrd="2" destOrd="0" parTransId="{A6C029F3-36DA-4C49-B901-C1876041FF90}" sibTransId="{6F3A1D37-5F68-419B-8D09-FE4642A45BF4}"/>
    <dgm:cxn modelId="{5210D60B-B732-49DC-A58B-3A535AAD1225}" type="presOf" srcId="{513F8367-D003-4F0A-9A26-6A55E9E33189}" destId="{DB0C03C3-673A-4D99-9247-2AB22D94994D}" srcOrd="0" destOrd="0" presId="urn:microsoft.com/office/officeart/2005/8/layout/hierarchy3"/>
    <dgm:cxn modelId="{021800FE-8795-4804-80E7-B93CCF683AAC}" srcId="{AE7F7638-EFBB-45F0-BF48-58DEB54AB7CD}" destId="{513F8367-D003-4F0A-9A26-6A55E9E33189}" srcOrd="1" destOrd="0" parTransId="{D646F9A2-79A0-4BA0-BA81-1D29ED80DDC6}" sibTransId="{41533BA9-B1A7-428A-B504-E44E4E13DF44}"/>
    <dgm:cxn modelId="{F15D3A0F-70CC-4025-BDE9-70FF4E8C457B}" srcId="{092216A6-F6EF-427F-BB52-70D64847FEEC}" destId="{A3C45F61-E85C-4BCF-BE78-5FB84A3E1EA8}" srcOrd="1" destOrd="0" parTransId="{868CF20F-55FE-413B-9005-63C943C54FE2}" sibTransId="{419221D8-204B-41F9-92E7-06C07591DA3D}"/>
    <dgm:cxn modelId="{D77326B7-56B1-4334-AAEC-933303F2BC28}" type="presOf" srcId="{B4563CE7-4C42-4C3B-BA78-D5426B9881F0}" destId="{1986A93E-4F04-46B6-9A26-55B17A8DA0FE}" srcOrd="0" destOrd="0" presId="urn:microsoft.com/office/officeart/2005/8/layout/hierarchy3"/>
    <dgm:cxn modelId="{182A2A82-9DFD-49B7-B53A-A41F56BCC59A}" srcId="{A3C45F61-E85C-4BCF-BE78-5FB84A3E1EA8}" destId="{B4563CE7-4C42-4C3B-BA78-D5426B9881F0}" srcOrd="0" destOrd="0" parTransId="{60DB18F7-E5F9-4790-BABE-C8795F17939A}" sibTransId="{3388F830-06BD-4CFA-9DD1-AB895D3C2582}"/>
    <dgm:cxn modelId="{30AF7BD1-4729-46B0-9911-55F6C6F83FFC}" srcId="{FE3D6FFB-61E1-44A4-9355-0C3E9DD50B3F}" destId="{7F8E731F-035B-46B2-8373-55BAA40226EB}" srcOrd="2" destOrd="0" parTransId="{FA538827-E89F-424C-8043-9A4062A1D825}" sibTransId="{60E78D34-7E9C-490E-845F-BA5173C3221A}"/>
    <dgm:cxn modelId="{EF30998C-629E-40BD-B0AA-50B6E547E695}" type="presOf" srcId="{C54A4A51-AD84-4F93-B1B8-F4B299E3F62C}" destId="{F5AE41BE-0CDB-4DC0-A140-10D7D6D8983B}" srcOrd="0" destOrd="0" presId="urn:microsoft.com/office/officeart/2005/8/layout/hierarchy3"/>
    <dgm:cxn modelId="{DE71C0F6-C903-43D8-862E-7A38D192416C}" srcId="{B4563CE7-4C42-4C3B-BA78-D5426B9881F0}" destId="{59063B93-C800-43A5-A88D-64944E8E6CCF}" srcOrd="1" destOrd="0" parTransId="{F0A9D4B2-D9DD-4737-80AA-D5AD85C74C31}" sibTransId="{97BA1BD2-956E-482B-A08C-6AFAA1ADDA9A}"/>
    <dgm:cxn modelId="{25DAF13C-5C79-4CB7-8FB0-E563A1D45E5C}" type="presOf" srcId="{D646F9A2-79A0-4BA0-BA81-1D29ED80DDC6}" destId="{CB043D52-55B2-40C9-B6BA-829CB430CE44}" srcOrd="0" destOrd="0" presId="urn:microsoft.com/office/officeart/2005/8/layout/hierarchy3"/>
    <dgm:cxn modelId="{37052F46-0735-4FFE-BF40-5FDE599920F3}" type="presOf" srcId="{D7F51696-CB76-4237-8A7D-D9D3837801C1}" destId="{4E70180C-4644-4564-8BB2-26DCB980BB82}" srcOrd="0" destOrd="0" presId="urn:microsoft.com/office/officeart/2005/8/layout/hierarchy3"/>
    <dgm:cxn modelId="{2A5B1F7D-3046-4C49-AA3A-F389A71604EB}" srcId="{FE3D6FFB-61E1-44A4-9355-0C3E9DD50B3F}" destId="{5405EC76-A8A9-488D-81FA-31015ABF7022}" srcOrd="1" destOrd="0" parTransId="{A2E1C60D-9B8F-4E6F-AD8A-B61E0A440F7C}" sibTransId="{61E507C1-F122-4325-8FA4-A8E36167F464}"/>
    <dgm:cxn modelId="{06DB1FA1-E481-4CE3-AFBB-95178903C6E2}" type="presOf" srcId="{FE3D6FFB-61E1-44A4-9355-0C3E9DD50B3F}" destId="{023BB2C9-5728-4971-BC5A-332FC6DA6265}" srcOrd="1" destOrd="0" presId="urn:microsoft.com/office/officeart/2005/8/layout/hierarchy3"/>
    <dgm:cxn modelId="{336A54F3-899D-4359-8136-B4065F114C93}" type="presOf" srcId="{D4344B7E-5D3E-4B65-B767-2AB692248CC6}" destId="{7C076698-1A22-4789-9B87-5672F08890AF}" srcOrd="0" destOrd="1" presId="urn:microsoft.com/office/officeart/2005/8/layout/hierarchy3"/>
    <dgm:cxn modelId="{6ACDFFBF-4239-410C-ACAD-35EA26B4E669}" type="presOf" srcId="{44FAC0CC-0C39-43ED-835C-74BF156701C6}" destId="{63F41D02-E476-4A9E-B7EA-AE2E90E102E6}" srcOrd="0" destOrd="0" presId="urn:microsoft.com/office/officeart/2005/8/layout/hierarchy3"/>
    <dgm:cxn modelId="{9D44B8D1-9700-4256-8B42-981628108D7E}" type="presOf" srcId="{092216A6-F6EF-427F-BB52-70D64847FEEC}" destId="{D605AC9C-8D08-4F29-B8F8-D3E2818B14FE}" srcOrd="0" destOrd="0" presId="urn:microsoft.com/office/officeart/2005/8/layout/hierarchy3"/>
    <dgm:cxn modelId="{BCA5D458-EBE8-4F7B-AEAF-BDDF184B3EF2}" type="presOf" srcId="{60DB18F7-E5F9-4790-BABE-C8795F17939A}" destId="{1F83F374-5DB0-47EC-BFC9-2BD97E193877}" srcOrd="0" destOrd="0" presId="urn:microsoft.com/office/officeart/2005/8/layout/hierarchy3"/>
    <dgm:cxn modelId="{77D0F4AF-3B25-44AC-8DE2-4C11C679884A}" srcId="{9041D974-E666-4840-A25E-36FD1724ED7C}" destId="{D4344B7E-5D3E-4B65-B767-2AB692248CC6}" srcOrd="0" destOrd="0" parTransId="{53BF3ADE-7C60-4F71-A3C7-4A2154428D33}" sibTransId="{169ACF5D-89FC-48A1-9421-44470D922739}"/>
    <dgm:cxn modelId="{74D86CC8-7430-4F40-80AF-C090A01FFE20}" type="presOf" srcId="{FA538827-E89F-424C-8043-9A4062A1D825}" destId="{FEB8C2E7-5144-4FEF-B3E3-56BB91DDFCF5}" srcOrd="0" destOrd="0" presId="urn:microsoft.com/office/officeart/2005/8/layout/hierarchy3"/>
    <dgm:cxn modelId="{C7424023-209D-4888-BC2D-A4AEFEA372B2}" type="presOf" srcId="{EF889F84-9559-49DE-9983-32DE94EBEC41}" destId="{1986A93E-4F04-46B6-9A26-55B17A8DA0FE}" srcOrd="0" destOrd="1" presId="urn:microsoft.com/office/officeart/2005/8/layout/hierarchy3"/>
    <dgm:cxn modelId="{4B810E15-E640-461E-BDCF-57B318754F45}" type="presOf" srcId="{D9706021-0951-42D6-8E36-1E4EB2168279}" destId="{331E8CAA-BD10-4FCA-9969-8F77F8E3BF9F}" srcOrd="0" destOrd="0" presId="urn:microsoft.com/office/officeart/2005/8/layout/hierarchy3"/>
    <dgm:cxn modelId="{D7B06CB3-3663-417F-BF29-B0ECE5C4AFB3}" type="presOf" srcId="{AE7F7638-EFBB-45F0-BF48-58DEB54AB7CD}" destId="{D2BB7F57-DE39-437C-8286-B6CBC40C883C}" srcOrd="0" destOrd="0" presId="urn:microsoft.com/office/officeart/2005/8/layout/hierarchy3"/>
    <dgm:cxn modelId="{C6B03ACE-5109-404B-A72D-0CC87C4C0BE5}" type="presOf" srcId="{9F7089AC-8F3E-4CD6-876B-F4B0BB912A33}" destId="{7C076698-1A22-4789-9B87-5672F08890AF}" srcOrd="0" destOrd="3" presId="urn:microsoft.com/office/officeart/2005/8/layout/hierarchy3"/>
    <dgm:cxn modelId="{A054737E-621A-4266-BF53-C0D06C46FE05}" type="presOf" srcId="{5404E0D3-A38A-4690-8E5D-4BEDFDFA0CC4}" destId="{8204CCE9-4B70-421A-92A1-D67A79E17DCB}" srcOrd="0" destOrd="0" presId="urn:microsoft.com/office/officeart/2005/8/layout/hierarchy3"/>
    <dgm:cxn modelId="{720C8419-A124-4DF5-BA22-194AD8BC9CF9}" srcId="{A3C45F61-E85C-4BCF-BE78-5FB84A3E1EA8}" destId="{59FB5E58-B066-4655-9D6E-F38ED5F50858}" srcOrd="1" destOrd="0" parTransId="{C54A4A51-AD84-4F93-B1B8-F4B299E3F62C}" sibTransId="{EE3C7554-2542-4328-BC18-203A7EB3DB7E}"/>
    <dgm:cxn modelId="{408B5EC1-AA8E-4465-9F54-CBAE4188E217}" type="presOf" srcId="{FE3D6FFB-61E1-44A4-9355-0C3E9DD50B3F}" destId="{2EF05C62-4B84-4CCE-9D8C-ECEAA6632BDA}" srcOrd="0" destOrd="0" presId="urn:microsoft.com/office/officeart/2005/8/layout/hierarchy3"/>
    <dgm:cxn modelId="{C9FA3E48-6F0C-404F-A111-4164A775A5A2}" srcId="{AE7F7638-EFBB-45F0-BF48-58DEB54AB7CD}" destId="{44FAC0CC-0C39-43ED-835C-74BF156701C6}" srcOrd="2" destOrd="0" parTransId="{5404E0D3-A38A-4690-8E5D-4BEDFDFA0CC4}" sibTransId="{F64A0AA0-BDAC-42DD-B600-B5DE45419DF2}"/>
    <dgm:cxn modelId="{C6157E28-4A63-423B-B078-FA19012B2CD2}" type="presOf" srcId="{7F8E731F-035B-46B2-8373-55BAA40226EB}" destId="{38293A6B-281A-43EF-AEE1-4346034DA9AC}" srcOrd="0" destOrd="0" presId="urn:microsoft.com/office/officeart/2005/8/layout/hierarchy3"/>
    <dgm:cxn modelId="{C4CAB971-D433-49E3-B77F-1B5769D353E6}" srcId="{A3C45F61-E85C-4BCF-BE78-5FB84A3E1EA8}" destId="{9041D974-E666-4840-A25E-36FD1724ED7C}" srcOrd="2" destOrd="0" parTransId="{D9C86FF5-2582-4105-9316-79B82C4CBDA5}" sibTransId="{780BD9B8-C96E-4982-BCB1-DD52E955F3C7}"/>
    <dgm:cxn modelId="{F991704B-C48C-464A-8EC7-323860440F6C}" type="presOf" srcId="{9041D974-E666-4840-A25E-36FD1724ED7C}" destId="{7C076698-1A22-4789-9B87-5672F08890AF}" srcOrd="0" destOrd="0" presId="urn:microsoft.com/office/officeart/2005/8/layout/hierarchy3"/>
    <dgm:cxn modelId="{F4D39C01-9424-4388-8A5D-46EDE75D5C1B}" srcId="{092216A6-F6EF-427F-BB52-70D64847FEEC}" destId="{FE3D6FFB-61E1-44A4-9355-0C3E9DD50B3F}" srcOrd="0" destOrd="0" parTransId="{1145AC94-F032-4D92-A814-E922DE63C760}" sibTransId="{ADEED46B-737E-4D75-A740-0BC42D01962E}"/>
    <dgm:cxn modelId="{D2163693-4FF3-465B-861D-3C2C71F0F9A6}" type="presOf" srcId="{6D128772-8244-4F0C-8C97-F49D4A45A2D9}" destId="{04123C3F-C032-4FAA-83DF-1817D1E78D02}" srcOrd="0" destOrd="0" presId="urn:microsoft.com/office/officeart/2005/8/layout/hierarchy3"/>
    <dgm:cxn modelId="{569014DE-A95B-493C-98C4-8EA266E57791}" type="presOf" srcId="{59FB5E58-B066-4655-9D6E-F38ED5F50858}" destId="{26977411-98FC-4463-A012-903A4C4809CA}" srcOrd="0" destOrd="0" presId="urn:microsoft.com/office/officeart/2005/8/layout/hierarchy3"/>
    <dgm:cxn modelId="{ECE20BB5-149B-42D9-B1BB-580DCA67D8B9}" type="presOf" srcId="{59063B93-C800-43A5-A88D-64944E8E6CCF}" destId="{1986A93E-4F04-46B6-9A26-55B17A8DA0FE}" srcOrd="0" destOrd="2" presId="urn:microsoft.com/office/officeart/2005/8/layout/hierarchy3"/>
    <dgm:cxn modelId="{72862B22-EFBF-4474-B4FC-F210AE615000}" srcId="{B4563CE7-4C42-4C3B-BA78-D5426B9881F0}" destId="{EF889F84-9559-49DE-9983-32DE94EBEC41}" srcOrd="0" destOrd="0" parTransId="{EBABBDAC-A945-40A0-8B5F-2F8E8C9ED2EF}" sibTransId="{5333CF7D-2E65-4DE4-86A2-C753E3223AEB}"/>
    <dgm:cxn modelId="{506079F3-260F-49DB-AF57-7B6AED75822F}" type="presOf" srcId="{6FC96D1F-33ED-49C0-9506-0E05437E2E61}" destId="{7C076698-1A22-4789-9B87-5672F08890AF}" srcOrd="0" destOrd="2" presId="urn:microsoft.com/office/officeart/2005/8/layout/hierarchy3"/>
    <dgm:cxn modelId="{3543CD86-631F-4418-98B7-97B71BCBED49}" srcId="{AE7F7638-EFBB-45F0-BF48-58DEB54AB7CD}" destId="{5F726F68-A39A-4750-B008-C5F384412794}" srcOrd="0" destOrd="0" parTransId="{D7F51696-CB76-4237-8A7D-D9D3837801C1}" sibTransId="{BA99C5DC-29DB-4EBA-B67C-37B18E526ACD}"/>
    <dgm:cxn modelId="{35722D97-542B-4D83-99FE-CB065B3B942D}" srcId="{FE3D6FFB-61E1-44A4-9355-0C3E9DD50B3F}" destId="{6D128772-8244-4F0C-8C97-F49D4A45A2D9}" srcOrd="0" destOrd="0" parTransId="{D9706021-0951-42D6-8E36-1E4EB2168279}" sibTransId="{0BD08A39-AEB7-4CA9-95D5-30DF640ED6E1}"/>
    <dgm:cxn modelId="{17CE004E-F1A2-481C-A66B-8100E6C8C291}" type="presOf" srcId="{A3C45F61-E85C-4BCF-BE78-5FB84A3E1EA8}" destId="{F15B3339-BED9-4B64-90B1-A7301338087B}" srcOrd="0" destOrd="0" presId="urn:microsoft.com/office/officeart/2005/8/layout/hierarchy3"/>
    <dgm:cxn modelId="{64F5F55B-DCBC-467F-A16F-17ADF7781EC7}" type="presOf" srcId="{A3C45F61-E85C-4BCF-BE78-5FB84A3E1EA8}" destId="{F73DB81C-1E46-4A80-9C8B-D87B6DACCEE8}" srcOrd="1" destOrd="0" presId="urn:microsoft.com/office/officeart/2005/8/layout/hierarchy3"/>
    <dgm:cxn modelId="{3EEED249-3BA1-475B-9AE9-5E8E321B3DB3}" type="presParOf" srcId="{D605AC9C-8D08-4F29-B8F8-D3E2818B14FE}" destId="{89EDB0CD-9EFE-41E3-8F11-0C80CBC27770}" srcOrd="0" destOrd="0" presId="urn:microsoft.com/office/officeart/2005/8/layout/hierarchy3"/>
    <dgm:cxn modelId="{0EDFAF37-8BAB-47D7-95E8-1620D10ACA53}" type="presParOf" srcId="{89EDB0CD-9EFE-41E3-8F11-0C80CBC27770}" destId="{88C1852E-6F5A-44D0-A42F-7650DE945ECD}" srcOrd="0" destOrd="0" presId="urn:microsoft.com/office/officeart/2005/8/layout/hierarchy3"/>
    <dgm:cxn modelId="{D956B24E-0168-4A45-954A-A58D066AC1DA}" type="presParOf" srcId="{88C1852E-6F5A-44D0-A42F-7650DE945ECD}" destId="{2EF05C62-4B84-4CCE-9D8C-ECEAA6632BDA}" srcOrd="0" destOrd="0" presId="urn:microsoft.com/office/officeart/2005/8/layout/hierarchy3"/>
    <dgm:cxn modelId="{F491D86F-1CAE-4ECF-A1B8-71616853F431}" type="presParOf" srcId="{88C1852E-6F5A-44D0-A42F-7650DE945ECD}" destId="{023BB2C9-5728-4971-BC5A-332FC6DA6265}" srcOrd="1" destOrd="0" presId="urn:microsoft.com/office/officeart/2005/8/layout/hierarchy3"/>
    <dgm:cxn modelId="{F0D31C7C-FE91-4973-A380-C38A684EF648}" type="presParOf" srcId="{89EDB0CD-9EFE-41E3-8F11-0C80CBC27770}" destId="{4C3C73F1-8355-46A5-AAE8-C05C2572165A}" srcOrd="1" destOrd="0" presId="urn:microsoft.com/office/officeart/2005/8/layout/hierarchy3"/>
    <dgm:cxn modelId="{ED3CFFFE-5DAD-4EA9-A6D3-5CBFBF30DA0D}" type="presParOf" srcId="{4C3C73F1-8355-46A5-AAE8-C05C2572165A}" destId="{331E8CAA-BD10-4FCA-9969-8F77F8E3BF9F}" srcOrd="0" destOrd="0" presId="urn:microsoft.com/office/officeart/2005/8/layout/hierarchy3"/>
    <dgm:cxn modelId="{3C2BA07B-DEA1-4242-8CBA-461D930BEF64}" type="presParOf" srcId="{4C3C73F1-8355-46A5-AAE8-C05C2572165A}" destId="{04123C3F-C032-4FAA-83DF-1817D1E78D02}" srcOrd="1" destOrd="0" presId="urn:microsoft.com/office/officeart/2005/8/layout/hierarchy3"/>
    <dgm:cxn modelId="{6122AB30-FA80-4ED2-9F87-C6CD343699C3}" type="presParOf" srcId="{4C3C73F1-8355-46A5-AAE8-C05C2572165A}" destId="{8BE8F6F5-27D2-4362-9729-02E80A93B88E}" srcOrd="2" destOrd="0" presId="urn:microsoft.com/office/officeart/2005/8/layout/hierarchy3"/>
    <dgm:cxn modelId="{C3931268-7742-40A0-ADA4-3A03F5323391}" type="presParOf" srcId="{4C3C73F1-8355-46A5-AAE8-C05C2572165A}" destId="{B1715D6F-EB69-4AD9-B7C1-F84BB094248E}" srcOrd="3" destOrd="0" presId="urn:microsoft.com/office/officeart/2005/8/layout/hierarchy3"/>
    <dgm:cxn modelId="{88B0A74D-9FC4-4102-B805-5378123959A7}" type="presParOf" srcId="{4C3C73F1-8355-46A5-AAE8-C05C2572165A}" destId="{FEB8C2E7-5144-4FEF-B3E3-56BB91DDFCF5}" srcOrd="4" destOrd="0" presId="urn:microsoft.com/office/officeart/2005/8/layout/hierarchy3"/>
    <dgm:cxn modelId="{32867D6A-BB55-4ADD-A4EB-DC17481BB3A0}" type="presParOf" srcId="{4C3C73F1-8355-46A5-AAE8-C05C2572165A}" destId="{38293A6B-281A-43EF-AEE1-4346034DA9AC}" srcOrd="5" destOrd="0" presId="urn:microsoft.com/office/officeart/2005/8/layout/hierarchy3"/>
    <dgm:cxn modelId="{F9A9CB3E-B5E5-4785-A914-02FD926858ED}" type="presParOf" srcId="{D605AC9C-8D08-4F29-B8F8-D3E2818B14FE}" destId="{EFD52D41-F846-41F3-ABF9-D77D5DCA0751}" srcOrd="1" destOrd="0" presId="urn:microsoft.com/office/officeart/2005/8/layout/hierarchy3"/>
    <dgm:cxn modelId="{9F7D2083-18CA-4C9B-AFB5-A6D9BCEB61BA}" type="presParOf" srcId="{EFD52D41-F846-41F3-ABF9-D77D5DCA0751}" destId="{00359334-E7D5-4C35-8891-DA3044748506}" srcOrd="0" destOrd="0" presId="urn:microsoft.com/office/officeart/2005/8/layout/hierarchy3"/>
    <dgm:cxn modelId="{A824990E-0730-49C5-9F4D-4883589446CD}" type="presParOf" srcId="{00359334-E7D5-4C35-8891-DA3044748506}" destId="{F15B3339-BED9-4B64-90B1-A7301338087B}" srcOrd="0" destOrd="0" presId="urn:microsoft.com/office/officeart/2005/8/layout/hierarchy3"/>
    <dgm:cxn modelId="{D63735FB-BC4E-4F44-BE11-FBBCF6C789FE}" type="presParOf" srcId="{00359334-E7D5-4C35-8891-DA3044748506}" destId="{F73DB81C-1E46-4A80-9C8B-D87B6DACCEE8}" srcOrd="1" destOrd="0" presId="urn:microsoft.com/office/officeart/2005/8/layout/hierarchy3"/>
    <dgm:cxn modelId="{31DF2EB9-D49A-4CC1-B8F5-F702D83EA529}" type="presParOf" srcId="{EFD52D41-F846-41F3-ABF9-D77D5DCA0751}" destId="{B7950ED3-EE28-48D0-87F8-09DC48B38EE1}" srcOrd="1" destOrd="0" presId="urn:microsoft.com/office/officeart/2005/8/layout/hierarchy3"/>
    <dgm:cxn modelId="{D008954D-EEBF-4ABF-877F-57B12B34BE5C}" type="presParOf" srcId="{B7950ED3-EE28-48D0-87F8-09DC48B38EE1}" destId="{1F83F374-5DB0-47EC-BFC9-2BD97E193877}" srcOrd="0" destOrd="0" presId="urn:microsoft.com/office/officeart/2005/8/layout/hierarchy3"/>
    <dgm:cxn modelId="{E7F1D3EB-819B-40F8-B87C-09ED21CCF24C}" type="presParOf" srcId="{B7950ED3-EE28-48D0-87F8-09DC48B38EE1}" destId="{1986A93E-4F04-46B6-9A26-55B17A8DA0FE}" srcOrd="1" destOrd="0" presId="urn:microsoft.com/office/officeart/2005/8/layout/hierarchy3"/>
    <dgm:cxn modelId="{5F3BFE95-73F4-4E9F-A9F6-7592C4A0240F}" type="presParOf" srcId="{B7950ED3-EE28-48D0-87F8-09DC48B38EE1}" destId="{F5AE41BE-0CDB-4DC0-A140-10D7D6D8983B}" srcOrd="2" destOrd="0" presId="urn:microsoft.com/office/officeart/2005/8/layout/hierarchy3"/>
    <dgm:cxn modelId="{42BD2C90-3937-467B-99EE-3551C391F33E}" type="presParOf" srcId="{B7950ED3-EE28-48D0-87F8-09DC48B38EE1}" destId="{26977411-98FC-4463-A012-903A4C4809CA}" srcOrd="3" destOrd="0" presId="urn:microsoft.com/office/officeart/2005/8/layout/hierarchy3"/>
    <dgm:cxn modelId="{91D9DF24-189F-44F5-970D-3DD898AA0A61}" type="presParOf" srcId="{B7950ED3-EE28-48D0-87F8-09DC48B38EE1}" destId="{CEC51D24-6250-4E76-AB34-CA22B28CEA91}" srcOrd="4" destOrd="0" presId="urn:microsoft.com/office/officeart/2005/8/layout/hierarchy3"/>
    <dgm:cxn modelId="{FDB04DAC-6592-48A9-89BC-7941EC4F1892}" type="presParOf" srcId="{B7950ED3-EE28-48D0-87F8-09DC48B38EE1}" destId="{7C076698-1A22-4789-9B87-5672F08890AF}" srcOrd="5" destOrd="0" presId="urn:microsoft.com/office/officeart/2005/8/layout/hierarchy3"/>
    <dgm:cxn modelId="{2A8930CF-41DD-41A2-97A6-5B075A1AF096}" type="presParOf" srcId="{D605AC9C-8D08-4F29-B8F8-D3E2818B14FE}" destId="{A3FE628D-4166-4D3B-9837-022DACE64D24}" srcOrd="2" destOrd="0" presId="urn:microsoft.com/office/officeart/2005/8/layout/hierarchy3"/>
    <dgm:cxn modelId="{750D363C-0286-4D5D-9824-33887CA82A9B}" type="presParOf" srcId="{A3FE628D-4166-4D3B-9837-022DACE64D24}" destId="{068E5A95-4F34-4E1A-BD5E-7138C35335A0}" srcOrd="0" destOrd="0" presId="urn:microsoft.com/office/officeart/2005/8/layout/hierarchy3"/>
    <dgm:cxn modelId="{441518EE-C92C-45C3-9B24-B9603A360C3D}" type="presParOf" srcId="{068E5A95-4F34-4E1A-BD5E-7138C35335A0}" destId="{D2BB7F57-DE39-437C-8286-B6CBC40C883C}" srcOrd="0" destOrd="0" presId="urn:microsoft.com/office/officeart/2005/8/layout/hierarchy3"/>
    <dgm:cxn modelId="{DC7C1C03-8375-4FD1-A31D-7C2C0C448C0B}" type="presParOf" srcId="{068E5A95-4F34-4E1A-BD5E-7138C35335A0}" destId="{F4278B6E-4EDE-4336-A27A-206B4B35B99E}" srcOrd="1" destOrd="0" presId="urn:microsoft.com/office/officeart/2005/8/layout/hierarchy3"/>
    <dgm:cxn modelId="{E42C9362-821A-4BDB-A15D-B7503FF4B0E3}" type="presParOf" srcId="{A3FE628D-4166-4D3B-9837-022DACE64D24}" destId="{7E33B957-D669-431E-886E-935E97F827FA}" srcOrd="1" destOrd="0" presId="urn:microsoft.com/office/officeart/2005/8/layout/hierarchy3"/>
    <dgm:cxn modelId="{EFF6C89C-85EC-49EE-A5C0-3E12774C48C6}" type="presParOf" srcId="{7E33B957-D669-431E-886E-935E97F827FA}" destId="{4E70180C-4644-4564-8BB2-26DCB980BB82}" srcOrd="0" destOrd="0" presId="urn:microsoft.com/office/officeart/2005/8/layout/hierarchy3"/>
    <dgm:cxn modelId="{B24E0BCE-8FDC-46C8-A1DB-2D2BDADD0A22}" type="presParOf" srcId="{7E33B957-D669-431E-886E-935E97F827FA}" destId="{5F380E1A-ED23-489F-A25B-7DFD3129A7BE}" srcOrd="1" destOrd="0" presId="urn:microsoft.com/office/officeart/2005/8/layout/hierarchy3"/>
    <dgm:cxn modelId="{72AB9417-2940-4F65-87CC-69E4EBD8B369}" type="presParOf" srcId="{7E33B957-D669-431E-886E-935E97F827FA}" destId="{CB043D52-55B2-40C9-B6BA-829CB430CE44}" srcOrd="2" destOrd="0" presId="urn:microsoft.com/office/officeart/2005/8/layout/hierarchy3"/>
    <dgm:cxn modelId="{A31DCBAD-D4C8-4886-AF50-6471B4603E87}" type="presParOf" srcId="{7E33B957-D669-431E-886E-935E97F827FA}" destId="{DB0C03C3-673A-4D99-9247-2AB22D94994D}" srcOrd="3" destOrd="0" presId="urn:microsoft.com/office/officeart/2005/8/layout/hierarchy3"/>
    <dgm:cxn modelId="{A8A066C6-960F-4AA2-BBB4-12D2A69A6A84}" type="presParOf" srcId="{7E33B957-D669-431E-886E-935E97F827FA}" destId="{8204CCE9-4B70-421A-92A1-D67A79E17DCB}" srcOrd="4" destOrd="0" presId="urn:microsoft.com/office/officeart/2005/8/layout/hierarchy3"/>
    <dgm:cxn modelId="{EAD8C528-EFEF-4DEE-9BC1-0CA030750934}" type="presParOf" srcId="{7E33B957-D669-431E-886E-935E97F827FA}" destId="{63F41D02-E476-4A9E-B7EA-AE2E90E102E6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673E50-A69C-4544-8F34-337F4EDA71E3}" type="doc">
      <dgm:prSet loTypeId="urn:microsoft.com/office/officeart/2005/8/layout/radial6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kumimoji="1" lang="ja-JP" altLang="en-US"/>
        </a:p>
      </dgm:t>
    </dgm:pt>
    <dgm:pt modelId="{7A0B7CC9-C290-444F-B4ED-7B51A3B5051B}">
      <dgm:prSet phldrT="[テキスト]"/>
      <dgm:spPr/>
      <dgm:t>
        <a:bodyPr/>
        <a:lstStyle/>
        <a:p>
          <a:r>
            <a:rPr kumimoji="1" lang="en-US" altLang="ja-JP" b="1"/>
            <a:t>SHCM </a:t>
          </a:r>
          <a:r>
            <a:rPr kumimoji="1" lang="en-US" altLang="ja-JP" b="1" err="1"/>
            <a:t>mới</a:t>
          </a:r>
          <a:endParaRPr kumimoji="1" lang="ja-JP" altLang="en-US" b="1"/>
        </a:p>
      </dgm:t>
    </dgm:pt>
    <dgm:pt modelId="{6D55C85B-8BEB-4DFF-90C2-7887B41E4BEF}" type="parTrans" cxnId="{6F1C3592-9446-4B60-A5E4-51B91156AA6E}">
      <dgm:prSet/>
      <dgm:spPr/>
      <dgm:t>
        <a:bodyPr/>
        <a:lstStyle/>
        <a:p>
          <a:endParaRPr kumimoji="1" lang="ja-JP" altLang="en-US" b="1"/>
        </a:p>
      </dgm:t>
    </dgm:pt>
    <dgm:pt modelId="{267E28F5-BA09-45CB-B32C-AC0C27050FA6}" type="sibTrans" cxnId="{6F1C3592-9446-4B60-A5E4-51B91156AA6E}">
      <dgm:prSet/>
      <dgm:spPr/>
      <dgm:t>
        <a:bodyPr/>
        <a:lstStyle/>
        <a:p>
          <a:endParaRPr kumimoji="1" lang="ja-JP" altLang="en-US" b="1"/>
        </a:p>
      </dgm:t>
    </dgm:pt>
    <dgm:pt modelId="{B9C8425C-0CAB-4732-B1CC-EA5AF0657083}">
      <dgm:prSet phldrT="[テキスト]"/>
      <dgm:spPr/>
      <dgm:t>
        <a:bodyPr/>
        <a:lstStyle/>
        <a:p>
          <a:r>
            <a:rPr kumimoji="1" lang="en-US" altLang="ja-JP" b="1" err="1">
              <a:latin typeface="Arial" pitchFamily="34" charset="0"/>
              <a:cs typeface="Arial" pitchFamily="34" charset="0"/>
            </a:rPr>
            <a:t>Chuẩn</a:t>
          </a:r>
          <a:r>
            <a:rPr kumimoji="1" lang="en-US" altLang="ja-JP" b="1">
              <a:latin typeface="Arial" pitchFamily="34" charset="0"/>
              <a:cs typeface="Arial" pitchFamily="34" charset="0"/>
            </a:rPr>
            <a:t> </a:t>
          </a:r>
          <a:r>
            <a:rPr kumimoji="1" lang="en-US" altLang="ja-JP" b="1" err="1">
              <a:latin typeface="Arial" pitchFamily="34" charset="0"/>
              <a:cs typeface="Arial" pitchFamily="34" charset="0"/>
            </a:rPr>
            <a:t>bị</a:t>
          </a:r>
          <a:r>
            <a:rPr kumimoji="1" lang="en-US" altLang="ja-JP" b="1">
              <a:latin typeface="Arial" pitchFamily="34" charset="0"/>
              <a:cs typeface="Arial" pitchFamily="34" charset="0"/>
            </a:rPr>
            <a:t> </a:t>
          </a:r>
        </a:p>
        <a:p>
          <a:r>
            <a:rPr kumimoji="1" lang="en-US" altLang="ja-JP" b="1">
              <a:latin typeface="Arial" pitchFamily="34" charset="0"/>
              <a:cs typeface="Arial" pitchFamily="34" charset="0"/>
            </a:rPr>
            <a:t>TK </a:t>
          </a:r>
          <a:r>
            <a:rPr kumimoji="1" lang="en-US" altLang="ja-JP" b="1" err="1">
              <a:latin typeface="Arial" pitchFamily="34" charset="0"/>
              <a:cs typeface="Arial" pitchFamily="34" charset="0"/>
            </a:rPr>
            <a:t>Bài</a:t>
          </a:r>
          <a:r>
            <a:rPr kumimoji="1" lang="en-US" altLang="ja-JP" b="1">
              <a:latin typeface="Arial" pitchFamily="34" charset="0"/>
              <a:cs typeface="Arial" pitchFamily="34" charset="0"/>
            </a:rPr>
            <a:t>  minh </a:t>
          </a:r>
          <a:r>
            <a:rPr kumimoji="1" lang="en-US" altLang="ja-JP" b="1" err="1">
              <a:latin typeface="Arial" pitchFamily="34" charset="0"/>
              <a:cs typeface="Arial" pitchFamily="34" charset="0"/>
            </a:rPr>
            <a:t>họa</a:t>
          </a:r>
          <a:endParaRPr kumimoji="1" lang="ja-JP" altLang="en-US" b="1">
            <a:latin typeface="Arial" pitchFamily="34" charset="0"/>
            <a:cs typeface="Arial" pitchFamily="34" charset="0"/>
          </a:endParaRPr>
        </a:p>
      </dgm:t>
    </dgm:pt>
    <dgm:pt modelId="{35DB403C-F65A-4703-84D3-1EC9C88BBDE3}" type="parTrans" cxnId="{0DC7D6DA-5ADF-4FAC-8DD2-34B71654ECCA}">
      <dgm:prSet/>
      <dgm:spPr/>
      <dgm:t>
        <a:bodyPr/>
        <a:lstStyle/>
        <a:p>
          <a:endParaRPr kumimoji="1" lang="ja-JP" altLang="en-US" b="1"/>
        </a:p>
      </dgm:t>
    </dgm:pt>
    <dgm:pt modelId="{05C20C1D-63F8-4FFA-8D6C-C5CF7136F88A}" type="sibTrans" cxnId="{0DC7D6DA-5ADF-4FAC-8DD2-34B71654ECCA}">
      <dgm:prSet/>
      <dgm:spPr/>
      <dgm:t>
        <a:bodyPr/>
        <a:lstStyle/>
        <a:p>
          <a:endParaRPr kumimoji="1" lang="ja-JP" altLang="en-US" b="1"/>
        </a:p>
      </dgm:t>
    </dgm:pt>
    <dgm:pt modelId="{7A646AAF-F3D8-4072-8F57-BC03CC7AB332}">
      <dgm:prSet phldrT="[テキスト]"/>
      <dgm:spPr/>
      <dgm:t>
        <a:bodyPr/>
        <a:lstStyle/>
        <a:p>
          <a:r>
            <a:rPr kumimoji="1" lang="en-US" altLang="ja-JP" b="1">
              <a:latin typeface="Arial" pitchFamily="34" charset="0"/>
              <a:cs typeface="Arial" pitchFamily="34" charset="0"/>
            </a:rPr>
            <a:t>Dạy và dự giờ</a:t>
          </a:r>
        </a:p>
        <a:p>
          <a:r>
            <a:rPr kumimoji="1" lang="en-US" altLang="ja-JP" b="1">
              <a:latin typeface="Arial" pitchFamily="34" charset="0"/>
              <a:cs typeface="Arial" pitchFamily="34" charset="0"/>
            </a:rPr>
            <a:t>quan sát lớp học</a:t>
          </a:r>
        </a:p>
      </dgm:t>
    </dgm:pt>
    <dgm:pt modelId="{C345255D-0506-4C67-8B66-DD123945E40F}" type="parTrans" cxnId="{89FB4928-D308-4347-B501-B1831EB05E48}">
      <dgm:prSet/>
      <dgm:spPr/>
      <dgm:t>
        <a:bodyPr/>
        <a:lstStyle/>
        <a:p>
          <a:endParaRPr kumimoji="1" lang="ja-JP" altLang="en-US" b="1"/>
        </a:p>
      </dgm:t>
    </dgm:pt>
    <dgm:pt modelId="{F31C2D6A-1F23-45EF-BE88-194581D250DE}" type="sibTrans" cxnId="{89FB4928-D308-4347-B501-B1831EB05E48}">
      <dgm:prSet/>
      <dgm:spPr/>
      <dgm:t>
        <a:bodyPr/>
        <a:lstStyle/>
        <a:p>
          <a:endParaRPr kumimoji="1" lang="ja-JP" altLang="en-US" b="1"/>
        </a:p>
      </dgm:t>
    </dgm:pt>
    <dgm:pt modelId="{28A5C594-1EF1-471E-90B4-32F3D1EE5F53}">
      <dgm:prSet phldrT="[テキスト]"/>
      <dgm:spPr/>
      <dgm:t>
        <a:bodyPr/>
        <a:lstStyle/>
        <a:p>
          <a:r>
            <a:rPr kumimoji="1" lang="en-US" altLang="ja-JP" b="1">
              <a:latin typeface="Arial" pitchFamily="34" charset="0"/>
              <a:cs typeface="Arial" pitchFamily="34" charset="0"/>
            </a:rPr>
            <a:t>Suy ngẫm/Chia sẻ</a:t>
          </a:r>
          <a:endParaRPr kumimoji="1" lang="ja-JP" altLang="en-US" b="1">
            <a:latin typeface="Arial" pitchFamily="34" charset="0"/>
            <a:cs typeface="Arial" pitchFamily="34" charset="0"/>
          </a:endParaRPr>
        </a:p>
      </dgm:t>
    </dgm:pt>
    <dgm:pt modelId="{00D5B5CE-DB20-48F7-ACB3-359561BDC5F6}" type="parTrans" cxnId="{85CD9D56-F70C-4795-ADD2-0C320D53A153}">
      <dgm:prSet/>
      <dgm:spPr/>
      <dgm:t>
        <a:bodyPr/>
        <a:lstStyle/>
        <a:p>
          <a:endParaRPr kumimoji="1" lang="ja-JP" altLang="en-US" b="1"/>
        </a:p>
      </dgm:t>
    </dgm:pt>
    <dgm:pt modelId="{D4667773-2845-4D74-8459-08DE725322C6}" type="sibTrans" cxnId="{85CD9D56-F70C-4795-ADD2-0C320D53A153}">
      <dgm:prSet/>
      <dgm:spPr/>
      <dgm:t>
        <a:bodyPr/>
        <a:lstStyle/>
        <a:p>
          <a:endParaRPr kumimoji="1" lang="ja-JP" altLang="en-US" b="1"/>
        </a:p>
      </dgm:t>
    </dgm:pt>
    <dgm:pt modelId="{D6D2350A-1B23-4552-8A55-AF38AB386F79}">
      <dgm:prSet phldrT="[テキスト]"/>
      <dgm:spPr/>
      <dgm:t>
        <a:bodyPr/>
        <a:lstStyle/>
        <a:p>
          <a:r>
            <a:rPr kumimoji="1" lang="en-US" altLang="ja-JP" b="1">
              <a:latin typeface="Arial" pitchFamily="34" charset="0"/>
              <a:cs typeface="Arial" pitchFamily="34" charset="0"/>
            </a:rPr>
            <a:t>Áp dụng/Thiết kế lại</a:t>
          </a:r>
          <a:endParaRPr kumimoji="1" lang="ja-JP" altLang="en-US" b="1">
            <a:latin typeface="Arial" pitchFamily="34" charset="0"/>
            <a:cs typeface="Arial" pitchFamily="34" charset="0"/>
          </a:endParaRPr>
        </a:p>
      </dgm:t>
    </dgm:pt>
    <dgm:pt modelId="{F873EC4D-CE35-42A7-AEF5-28D5B8622D7B}" type="parTrans" cxnId="{CDC43D3C-659F-4B99-9CF0-DD9D471DB5FE}">
      <dgm:prSet/>
      <dgm:spPr/>
      <dgm:t>
        <a:bodyPr/>
        <a:lstStyle/>
        <a:p>
          <a:endParaRPr kumimoji="1" lang="ja-JP" altLang="en-US" b="1"/>
        </a:p>
      </dgm:t>
    </dgm:pt>
    <dgm:pt modelId="{3531BE68-6594-4516-8EFE-6CF1DB902950}" type="sibTrans" cxnId="{CDC43D3C-659F-4B99-9CF0-DD9D471DB5FE}">
      <dgm:prSet/>
      <dgm:spPr/>
      <dgm:t>
        <a:bodyPr/>
        <a:lstStyle/>
        <a:p>
          <a:endParaRPr kumimoji="1" lang="ja-JP" altLang="en-US" b="1"/>
        </a:p>
      </dgm:t>
    </dgm:pt>
    <dgm:pt modelId="{D7102F61-ECC5-4957-934C-DA8C394D3CA9}" type="pres">
      <dgm:prSet presAssocID="{31673E50-A69C-4544-8F34-337F4EDA71E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29CC433-56EB-4933-B90B-B0D9C879B16B}" type="pres">
      <dgm:prSet presAssocID="{7A0B7CC9-C290-444F-B4ED-7B51A3B5051B}" presName="centerShape" presStyleLbl="node0" presStyleIdx="0" presStyleCnt="1"/>
      <dgm:spPr/>
      <dgm:t>
        <a:bodyPr/>
        <a:lstStyle/>
        <a:p>
          <a:endParaRPr lang="en-US"/>
        </a:p>
      </dgm:t>
    </dgm:pt>
    <dgm:pt modelId="{5F2C77E8-F390-40BC-98D5-C2F900EFCAB6}" type="pres">
      <dgm:prSet presAssocID="{B9C8425C-0CAB-4732-B1CC-EA5AF0657083}" presName="node" presStyleLbl="node1" presStyleIdx="0" presStyleCnt="4" custScaleX="189823" custRadScaleRad="98415" custRadScaleInc="-49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670459-D8AA-4772-B1CB-B64D4006A9B9}" type="pres">
      <dgm:prSet presAssocID="{B9C8425C-0CAB-4732-B1CC-EA5AF0657083}" presName="dummy" presStyleCnt="0"/>
      <dgm:spPr/>
    </dgm:pt>
    <dgm:pt modelId="{446B144A-485A-4FA1-8242-BB33023CB644}" type="pres">
      <dgm:prSet presAssocID="{05C20C1D-63F8-4FFA-8D6C-C5CF7136F88A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FB5A0D8-89BA-424D-A157-1AA16E87420E}" type="pres">
      <dgm:prSet presAssocID="{7A646AAF-F3D8-4072-8F57-BC03CC7AB332}" presName="node" presStyleLbl="node1" presStyleIdx="1" presStyleCnt="4" custScaleX="212845" custRadScaleRad="119359" custRadScaleInc="-16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CE08E9-462D-407F-9FFF-5C0195619CF2}" type="pres">
      <dgm:prSet presAssocID="{7A646AAF-F3D8-4072-8F57-BC03CC7AB332}" presName="dummy" presStyleCnt="0"/>
      <dgm:spPr/>
    </dgm:pt>
    <dgm:pt modelId="{7683EBE3-5F79-4D4C-8E69-123232B58927}" type="pres">
      <dgm:prSet presAssocID="{F31C2D6A-1F23-45EF-BE88-194581D250D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EE282341-F160-4FB3-A6C2-70058B2A5D37}" type="pres">
      <dgm:prSet presAssocID="{28A5C594-1EF1-471E-90B4-32F3D1EE5F53}" presName="node" presStyleLbl="node1" presStyleIdx="2" presStyleCnt="4" custScaleX="192478" custRadScaleRad="103190" custRadScaleInc="42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D783E3-210E-4DE6-BF87-0215BBF04ECB}" type="pres">
      <dgm:prSet presAssocID="{28A5C594-1EF1-471E-90B4-32F3D1EE5F53}" presName="dummy" presStyleCnt="0"/>
      <dgm:spPr/>
    </dgm:pt>
    <dgm:pt modelId="{4698D2AD-DCF7-4A34-A529-C74ACA2A2B41}" type="pres">
      <dgm:prSet presAssocID="{D4667773-2845-4D74-8459-08DE725322C6}" presName="sibTrans" presStyleLbl="sibTrans2D1" presStyleIdx="2" presStyleCnt="4"/>
      <dgm:spPr/>
      <dgm:t>
        <a:bodyPr/>
        <a:lstStyle/>
        <a:p>
          <a:endParaRPr lang="en-US"/>
        </a:p>
      </dgm:t>
    </dgm:pt>
    <dgm:pt modelId="{C532EB66-1B42-4267-A199-45D5CF2704F2}" type="pres">
      <dgm:prSet presAssocID="{D6D2350A-1B23-4552-8A55-AF38AB386F79}" presName="node" presStyleLbl="node1" presStyleIdx="3" presStyleCnt="4" custScaleX="197371" custRadScaleRad="124536" custRadScaleInc="15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2D9295-2D00-4BE9-9F6C-75AF81289267}" type="pres">
      <dgm:prSet presAssocID="{D6D2350A-1B23-4552-8A55-AF38AB386F79}" presName="dummy" presStyleCnt="0"/>
      <dgm:spPr/>
    </dgm:pt>
    <dgm:pt modelId="{75ED66EE-E7A6-4C2D-A770-0AB0D404C528}" type="pres">
      <dgm:prSet presAssocID="{3531BE68-6594-4516-8EFE-6CF1DB902950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85CD9D56-F70C-4795-ADD2-0C320D53A153}" srcId="{7A0B7CC9-C290-444F-B4ED-7B51A3B5051B}" destId="{28A5C594-1EF1-471E-90B4-32F3D1EE5F53}" srcOrd="2" destOrd="0" parTransId="{00D5B5CE-DB20-48F7-ACB3-359561BDC5F6}" sibTransId="{D4667773-2845-4D74-8459-08DE725322C6}"/>
    <dgm:cxn modelId="{983CBB93-2C0D-4D41-89C9-342B9BEBE7C0}" type="presOf" srcId="{7A0B7CC9-C290-444F-B4ED-7B51A3B5051B}" destId="{029CC433-56EB-4933-B90B-B0D9C879B16B}" srcOrd="0" destOrd="0" presId="urn:microsoft.com/office/officeart/2005/8/layout/radial6"/>
    <dgm:cxn modelId="{7F5677BB-464B-46BF-9DD0-06AB9A0E20BC}" type="presOf" srcId="{05C20C1D-63F8-4FFA-8D6C-C5CF7136F88A}" destId="{446B144A-485A-4FA1-8242-BB33023CB644}" srcOrd="0" destOrd="0" presId="urn:microsoft.com/office/officeart/2005/8/layout/radial6"/>
    <dgm:cxn modelId="{0DC7D6DA-5ADF-4FAC-8DD2-34B71654ECCA}" srcId="{7A0B7CC9-C290-444F-B4ED-7B51A3B5051B}" destId="{B9C8425C-0CAB-4732-B1CC-EA5AF0657083}" srcOrd="0" destOrd="0" parTransId="{35DB403C-F65A-4703-84D3-1EC9C88BBDE3}" sibTransId="{05C20C1D-63F8-4FFA-8D6C-C5CF7136F88A}"/>
    <dgm:cxn modelId="{786DE5AE-DF77-4981-96AF-DE76D3EBD1AB}" type="presOf" srcId="{F31C2D6A-1F23-45EF-BE88-194581D250DE}" destId="{7683EBE3-5F79-4D4C-8E69-123232B58927}" srcOrd="0" destOrd="0" presId="urn:microsoft.com/office/officeart/2005/8/layout/radial6"/>
    <dgm:cxn modelId="{4FB087D3-2683-45F7-B412-D5BA32A70B6D}" type="presOf" srcId="{7A646AAF-F3D8-4072-8F57-BC03CC7AB332}" destId="{CFB5A0D8-89BA-424D-A157-1AA16E87420E}" srcOrd="0" destOrd="0" presId="urn:microsoft.com/office/officeart/2005/8/layout/radial6"/>
    <dgm:cxn modelId="{1E105D79-CFE3-4B26-9415-C98693533886}" type="presOf" srcId="{28A5C594-1EF1-471E-90B4-32F3D1EE5F53}" destId="{EE282341-F160-4FB3-A6C2-70058B2A5D37}" srcOrd="0" destOrd="0" presId="urn:microsoft.com/office/officeart/2005/8/layout/radial6"/>
    <dgm:cxn modelId="{89FB4928-D308-4347-B501-B1831EB05E48}" srcId="{7A0B7CC9-C290-444F-B4ED-7B51A3B5051B}" destId="{7A646AAF-F3D8-4072-8F57-BC03CC7AB332}" srcOrd="1" destOrd="0" parTransId="{C345255D-0506-4C67-8B66-DD123945E40F}" sibTransId="{F31C2D6A-1F23-45EF-BE88-194581D250DE}"/>
    <dgm:cxn modelId="{3E6846EE-F644-451F-8C98-1CA5DC63824E}" type="presOf" srcId="{D6D2350A-1B23-4552-8A55-AF38AB386F79}" destId="{C532EB66-1B42-4267-A199-45D5CF2704F2}" srcOrd="0" destOrd="0" presId="urn:microsoft.com/office/officeart/2005/8/layout/radial6"/>
    <dgm:cxn modelId="{B7A2DB71-EC03-4152-B6A6-A363BD1D3A94}" type="presOf" srcId="{3531BE68-6594-4516-8EFE-6CF1DB902950}" destId="{75ED66EE-E7A6-4C2D-A770-0AB0D404C528}" srcOrd="0" destOrd="0" presId="urn:microsoft.com/office/officeart/2005/8/layout/radial6"/>
    <dgm:cxn modelId="{873D776D-0EB6-4A04-8537-E336AAD23329}" type="presOf" srcId="{31673E50-A69C-4544-8F34-337F4EDA71E3}" destId="{D7102F61-ECC5-4957-934C-DA8C394D3CA9}" srcOrd="0" destOrd="0" presId="urn:microsoft.com/office/officeart/2005/8/layout/radial6"/>
    <dgm:cxn modelId="{CDC43D3C-659F-4B99-9CF0-DD9D471DB5FE}" srcId="{7A0B7CC9-C290-444F-B4ED-7B51A3B5051B}" destId="{D6D2350A-1B23-4552-8A55-AF38AB386F79}" srcOrd="3" destOrd="0" parTransId="{F873EC4D-CE35-42A7-AEF5-28D5B8622D7B}" sibTransId="{3531BE68-6594-4516-8EFE-6CF1DB902950}"/>
    <dgm:cxn modelId="{47E36AD2-D47F-4D86-AB6D-E7621C7C9D75}" type="presOf" srcId="{B9C8425C-0CAB-4732-B1CC-EA5AF0657083}" destId="{5F2C77E8-F390-40BC-98D5-C2F900EFCAB6}" srcOrd="0" destOrd="0" presId="urn:microsoft.com/office/officeart/2005/8/layout/radial6"/>
    <dgm:cxn modelId="{57FFD535-779C-44B2-A88D-AD1E64D22460}" type="presOf" srcId="{D4667773-2845-4D74-8459-08DE725322C6}" destId="{4698D2AD-DCF7-4A34-A529-C74ACA2A2B41}" srcOrd="0" destOrd="0" presId="urn:microsoft.com/office/officeart/2005/8/layout/radial6"/>
    <dgm:cxn modelId="{6F1C3592-9446-4B60-A5E4-51B91156AA6E}" srcId="{31673E50-A69C-4544-8F34-337F4EDA71E3}" destId="{7A0B7CC9-C290-444F-B4ED-7B51A3B5051B}" srcOrd="0" destOrd="0" parTransId="{6D55C85B-8BEB-4DFF-90C2-7887B41E4BEF}" sibTransId="{267E28F5-BA09-45CB-B32C-AC0C27050FA6}"/>
    <dgm:cxn modelId="{48DEED65-96B3-46C1-A03C-F798B2C1E2EC}" type="presParOf" srcId="{D7102F61-ECC5-4957-934C-DA8C394D3CA9}" destId="{029CC433-56EB-4933-B90B-B0D9C879B16B}" srcOrd="0" destOrd="0" presId="urn:microsoft.com/office/officeart/2005/8/layout/radial6"/>
    <dgm:cxn modelId="{61BF2051-AD06-406D-9A27-BC01AF8AD613}" type="presParOf" srcId="{D7102F61-ECC5-4957-934C-DA8C394D3CA9}" destId="{5F2C77E8-F390-40BC-98D5-C2F900EFCAB6}" srcOrd="1" destOrd="0" presId="urn:microsoft.com/office/officeart/2005/8/layout/radial6"/>
    <dgm:cxn modelId="{D22BC604-B7A0-49F3-BF9A-1736812DFADE}" type="presParOf" srcId="{D7102F61-ECC5-4957-934C-DA8C394D3CA9}" destId="{D5670459-D8AA-4772-B1CB-B64D4006A9B9}" srcOrd="2" destOrd="0" presId="urn:microsoft.com/office/officeart/2005/8/layout/radial6"/>
    <dgm:cxn modelId="{61EBDA6C-C4BC-44DD-8182-7F16479AB58C}" type="presParOf" srcId="{D7102F61-ECC5-4957-934C-DA8C394D3CA9}" destId="{446B144A-485A-4FA1-8242-BB33023CB644}" srcOrd="3" destOrd="0" presId="urn:microsoft.com/office/officeart/2005/8/layout/radial6"/>
    <dgm:cxn modelId="{213D8789-6F94-4C99-A70C-342BE4D2AAB0}" type="presParOf" srcId="{D7102F61-ECC5-4957-934C-DA8C394D3CA9}" destId="{CFB5A0D8-89BA-424D-A157-1AA16E87420E}" srcOrd="4" destOrd="0" presId="urn:microsoft.com/office/officeart/2005/8/layout/radial6"/>
    <dgm:cxn modelId="{31A5236A-6222-4CF8-AA5C-E1B9DFCD60E3}" type="presParOf" srcId="{D7102F61-ECC5-4957-934C-DA8C394D3CA9}" destId="{BECE08E9-462D-407F-9FFF-5C0195619CF2}" srcOrd="5" destOrd="0" presId="urn:microsoft.com/office/officeart/2005/8/layout/radial6"/>
    <dgm:cxn modelId="{483C8384-9CAE-437A-9F38-7C4E80F0D5CE}" type="presParOf" srcId="{D7102F61-ECC5-4957-934C-DA8C394D3CA9}" destId="{7683EBE3-5F79-4D4C-8E69-123232B58927}" srcOrd="6" destOrd="0" presId="urn:microsoft.com/office/officeart/2005/8/layout/radial6"/>
    <dgm:cxn modelId="{86BE07AD-46BA-43D6-BFF3-0672105DAE58}" type="presParOf" srcId="{D7102F61-ECC5-4957-934C-DA8C394D3CA9}" destId="{EE282341-F160-4FB3-A6C2-70058B2A5D37}" srcOrd="7" destOrd="0" presId="urn:microsoft.com/office/officeart/2005/8/layout/radial6"/>
    <dgm:cxn modelId="{B04B8F32-BF53-4E63-8F11-FF6C33ADA4EE}" type="presParOf" srcId="{D7102F61-ECC5-4957-934C-DA8C394D3CA9}" destId="{C4D783E3-210E-4DE6-BF87-0215BBF04ECB}" srcOrd="8" destOrd="0" presId="urn:microsoft.com/office/officeart/2005/8/layout/radial6"/>
    <dgm:cxn modelId="{EB11F2B7-E354-41E2-9160-48AF958BED6C}" type="presParOf" srcId="{D7102F61-ECC5-4957-934C-DA8C394D3CA9}" destId="{4698D2AD-DCF7-4A34-A529-C74ACA2A2B41}" srcOrd="9" destOrd="0" presId="urn:microsoft.com/office/officeart/2005/8/layout/radial6"/>
    <dgm:cxn modelId="{C2998E86-5DA0-4225-A4EB-6D47CCB23D7E}" type="presParOf" srcId="{D7102F61-ECC5-4957-934C-DA8C394D3CA9}" destId="{C532EB66-1B42-4267-A199-45D5CF2704F2}" srcOrd="10" destOrd="0" presId="urn:microsoft.com/office/officeart/2005/8/layout/radial6"/>
    <dgm:cxn modelId="{85B2F8D0-4DC5-47B2-8570-EDBA15939BD2}" type="presParOf" srcId="{D7102F61-ECC5-4957-934C-DA8C394D3CA9}" destId="{C32D9295-2D00-4BE9-9F6C-75AF81289267}" srcOrd="11" destOrd="0" presId="urn:microsoft.com/office/officeart/2005/8/layout/radial6"/>
    <dgm:cxn modelId="{E3BBE6D1-E411-49BF-82FC-B01A623D9AE6}" type="presParOf" srcId="{D7102F61-ECC5-4957-934C-DA8C394D3CA9}" destId="{75ED66EE-E7A6-4C2D-A770-0AB0D404C528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81DA31-47D4-434A-8895-CF0C706C4059}" type="doc">
      <dgm:prSet loTypeId="urn:microsoft.com/office/officeart/2005/8/layout/vList3#1" loCatId="picture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56FE3C2B-885C-4443-AC12-154B9AAA6347}">
      <dgm:prSet/>
      <dgm:spPr/>
      <dgm:t>
        <a:bodyPr/>
        <a:lstStyle/>
        <a:p>
          <a:pPr rtl="0"/>
          <a:r>
            <a:rPr lang="en-US" b="1"/>
            <a:t>Quan </a:t>
          </a:r>
          <a:r>
            <a:rPr lang="en-US" b="1" err="1"/>
            <a:t>sát</a:t>
          </a:r>
          <a:r>
            <a:rPr lang="en-US" b="1"/>
            <a:t> </a:t>
          </a:r>
          <a:r>
            <a:rPr lang="en-US" b="1" err="1"/>
            <a:t>thái</a:t>
          </a:r>
          <a:r>
            <a:rPr lang="en-US" b="1"/>
            <a:t> </a:t>
          </a:r>
          <a:r>
            <a:rPr lang="en-US" b="1" err="1"/>
            <a:t>độ</a:t>
          </a:r>
          <a:r>
            <a:rPr lang="en-US" b="1"/>
            <a:t>, </a:t>
          </a:r>
          <a:r>
            <a:rPr lang="en-US" b="1" err="1"/>
            <a:t>hành</a:t>
          </a:r>
          <a:r>
            <a:rPr lang="en-US" b="1"/>
            <a:t> vi, </a:t>
          </a:r>
          <a:r>
            <a:rPr lang="en-US" b="1" err="1"/>
            <a:t>cảm</a:t>
          </a:r>
          <a:r>
            <a:rPr lang="en-US" b="1"/>
            <a:t> </a:t>
          </a:r>
          <a:r>
            <a:rPr lang="en-US" b="1" err="1"/>
            <a:t>xúc</a:t>
          </a:r>
          <a:r>
            <a:rPr lang="en-US" b="1"/>
            <a:t> qua nét mặt, ánh mắt, cử </a:t>
          </a:r>
          <a:r>
            <a:rPr lang="en-US" b="1" err="1"/>
            <a:t>chỉ</a:t>
          </a:r>
          <a:r>
            <a:rPr lang="en-US" b="1"/>
            <a:t>, </a:t>
          </a:r>
          <a:r>
            <a:rPr lang="en-US" b="1" err="1"/>
            <a:t>điệu</a:t>
          </a:r>
          <a:r>
            <a:rPr lang="en-US" b="1"/>
            <a:t> bộ, tư thế</a:t>
          </a:r>
        </a:p>
      </dgm:t>
    </dgm:pt>
    <dgm:pt modelId="{3CA0F8BA-D4EC-4BB7-8606-E5EBF7BD9FD9}" type="parTrans" cxnId="{1DF30BB5-5631-41D6-8C21-0D3E03C8FBB5}">
      <dgm:prSet/>
      <dgm:spPr/>
      <dgm:t>
        <a:bodyPr/>
        <a:lstStyle/>
        <a:p>
          <a:endParaRPr lang="en-US" b="1">
            <a:solidFill>
              <a:srgbClr val="002060"/>
            </a:solidFill>
          </a:endParaRPr>
        </a:p>
      </dgm:t>
    </dgm:pt>
    <dgm:pt modelId="{A9882773-E62C-4C5F-9930-068ADB34745D}" type="sibTrans" cxnId="{1DF30BB5-5631-41D6-8C21-0D3E03C8FBB5}">
      <dgm:prSet/>
      <dgm:spPr/>
      <dgm:t>
        <a:bodyPr/>
        <a:lstStyle/>
        <a:p>
          <a:endParaRPr lang="en-US" b="1">
            <a:solidFill>
              <a:srgbClr val="002060"/>
            </a:solidFill>
          </a:endParaRPr>
        </a:p>
      </dgm:t>
    </dgm:pt>
    <dgm:pt modelId="{28064CE2-14D5-4688-8CA6-6EE72C498995}">
      <dgm:prSet/>
      <dgm:spPr/>
      <dgm:t>
        <a:bodyPr/>
        <a:lstStyle/>
        <a:p>
          <a:pPr rtl="0"/>
          <a:r>
            <a:rPr lang="en-US" b="1"/>
            <a:t>Lắng nghe câu trả lời, các lời nói, các trao đổi của trẻ</a:t>
          </a:r>
        </a:p>
      </dgm:t>
    </dgm:pt>
    <dgm:pt modelId="{31785658-8A63-47E1-B80D-4886E475AF1F}" type="parTrans" cxnId="{69AD0D73-6308-465F-9951-E9EC2947D84E}">
      <dgm:prSet/>
      <dgm:spPr/>
      <dgm:t>
        <a:bodyPr/>
        <a:lstStyle/>
        <a:p>
          <a:endParaRPr lang="en-US" b="1">
            <a:solidFill>
              <a:srgbClr val="002060"/>
            </a:solidFill>
          </a:endParaRPr>
        </a:p>
      </dgm:t>
    </dgm:pt>
    <dgm:pt modelId="{DCA58800-D05B-422D-8C13-C6B2DBB5BDBC}" type="sibTrans" cxnId="{69AD0D73-6308-465F-9951-E9EC2947D84E}">
      <dgm:prSet/>
      <dgm:spPr/>
      <dgm:t>
        <a:bodyPr/>
        <a:lstStyle/>
        <a:p>
          <a:endParaRPr lang="en-US" b="1">
            <a:solidFill>
              <a:srgbClr val="002060"/>
            </a:solidFill>
          </a:endParaRPr>
        </a:p>
      </dgm:t>
    </dgm:pt>
    <dgm:pt modelId="{D4D0D6F9-E4E4-45C6-963F-294B511DE824}">
      <dgm:prSet/>
      <dgm:spPr/>
      <dgm:t>
        <a:bodyPr/>
        <a:lstStyle/>
        <a:p>
          <a:pPr rtl="0"/>
          <a:r>
            <a:rPr lang="en-US" b="1"/>
            <a:t>Tìm hiểu hành động, quá trình thưc hiện nhiệm vụ, kết quả/sản phẩm của trẻ</a:t>
          </a:r>
        </a:p>
      </dgm:t>
    </dgm:pt>
    <dgm:pt modelId="{1E6D51DB-6BF3-44E9-A707-082B4794806E}" type="parTrans" cxnId="{5A2F899A-A348-4DD2-B9CB-4D9EA98ACBAF}">
      <dgm:prSet/>
      <dgm:spPr/>
      <dgm:t>
        <a:bodyPr/>
        <a:lstStyle/>
        <a:p>
          <a:endParaRPr lang="en-US" b="1">
            <a:solidFill>
              <a:srgbClr val="002060"/>
            </a:solidFill>
          </a:endParaRPr>
        </a:p>
      </dgm:t>
    </dgm:pt>
    <dgm:pt modelId="{E067E90D-F75A-4FDF-A13A-604E9829A201}" type="sibTrans" cxnId="{5A2F899A-A348-4DD2-B9CB-4D9EA98ACBAF}">
      <dgm:prSet/>
      <dgm:spPr/>
      <dgm:t>
        <a:bodyPr/>
        <a:lstStyle/>
        <a:p>
          <a:endParaRPr lang="en-US" b="1">
            <a:solidFill>
              <a:srgbClr val="002060"/>
            </a:solidFill>
          </a:endParaRPr>
        </a:p>
      </dgm:t>
    </dgm:pt>
    <dgm:pt modelId="{E558F53E-AAAF-4426-957C-4F2CCD585A10}" type="pres">
      <dgm:prSet presAssocID="{4D81DA31-47D4-434A-8895-CF0C706C405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8737B6-206A-448B-9BBF-EBB5D39D5BBD}" type="pres">
      <dgm:prSet presAssocID="{56FE3C2B-885C-4443-AC12-154B9AAA6347}" presName="composite" presStyleCnt="0"/>
      <dgm:spPr/>
    </dgm:pt>
    <dgm:pt modelId="{1ED7F2E1-2DAE-4528-8C95-DAF1323E872E}" type="pres">
      <dgm:prSet presAssocID="{56FE3C2B-885C-4443-AC12-154B9AAA6347}" presName="imgShp" presStyleLbl="fgImgPlace1" presStyleIdx="0" presStyleCnt="3" custLinFactNeighborX="-85699" custLinFactNeighborY="-4564"/>
      <dgm:spPr/>
    </dgm:pt>
    <dgm:pt modelId="{C352EFDD-CE8C-4A28-A6B8-F467A652FAC0}" type="pres">
      <dgm:prSet presAssocID="{56FE3C2B-885C-4443-AC12-154B9AAA6347}" presName="txShp" presStyleLbl="node1" presStyleIdx="0" presStyleCnt="3" custScaleX="1341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629B15-573F-4C76-A991-C40E0CC41582}" type="pres">
      <dgm:prSet presAssocID="{A9882773-E62C-4C5F-9930-068ADB34745D}" presName="spacing" presStyleCnt="0"/>
      <dgm:spPr/>
    </dgm:pt>
    <dgm:pt modelId="{3A3A1FB8-7CB1-4A4A-A12E-4270B32345AF}" type="pres">
      <dgm:prSet presAssocID="{28064CE2-14D5-4688-8CA6-6EE72C498995}" presName="composite" presStyleCnt="0"/>
      <dgm:spPr/>
    </dgm:pt>
    <dgm:pt modelId="{89016B28-FBE8-4E23-9D51-1B51498F490D}" type="pres">
      <dgm:prSet presAssocID="{28064CE2-14D5-4688-8CA6-6EE72C498995}" presName="imgShp" presStyleLbl="fgImgPlace1" presStyleIdx="1" presStyleCnt="3" custLinFactNeighborX="-78113" custLinFactNeighborY="-4564"/>
      <dgm:spPr/>
    </dgm:pt>
    <dgm:pt modelId="{8472F364-CBDC-4BCA-AB42-34FDABF7093A}" type="pres">
      <dgm:prSet presAssocID="{28064CE2-14D5-4688-8CA6-6EE72C498995}" presName="txShp" presStyleLbl="node1" presStyleIdx="1" presStyleCnt="3" custScaleX="1341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5180FE-87AA-469B-AC13-72134FA2562F}" type="pres">
      <dgm:prSet presAssocID="{DCA58800-D05B-422D-8C13-C6B2DBB5BDBC}" presName="spacing" presStyleCnt="0"/>
      <dgm:spPr/>
    </dgm:pt>
    <dgm:pt modelId="{B7C61AAD-CD37-4346-A8B1-31E82F2BC666}" type="pres">
      <dgm:prSet presAssocID="{D4D0D6F9-E4E4-45C6-963F-294B511DE824}" presName="composite" presStyleCnt="0"/>
      <dgm:spPr/>
    </dgm:pt>
    <dgm:pt modelId="{67221C5D-27D8-49D7-AF3B-83F4D3EA4567}" type="pres">
      <dgm:prSet presAssocID="{D4D0D6F9-E4E4-45C6-963F-294B511DE824}" presName="imgShp" presStyleLbl="fgImgPlace1" presStyleIdx="2" presStyleCnt="3" custLinFactNeighborX="-85699" custLinFactNeighborY="-5282"/>
      <dgm:spPr/>
    </dgm:pt>
    <dgm:pt modelId="{E39BA9DA-E9AC-413F-8653-4DB3627C008F}" type="pres">
      <dgm:prSet presAssocID="{D4D0D6F9-E4E4-45C6-963F-294B511DE824}" presName="txShp" presStyleLbl="node1" presStyleIdx="2" presStyleCnt="3" custScaleX="1341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7B727E-A3D9-4EB1-AEE9-93BD0393D30F}" type="presOf" srcId="{56FE3C2B-885C-4443-AC12-154B9AAA6347}" destId="{C352EFDD-CE8C-4A28-A6B8-F467A652FAC0}" srcOrd="0" destOrd="0" presId="urn:microsoft.com/office/officeart/2005/8/layout/vList3#1"/>
    <dgm:cxn modelId="{29F82369-065D-4578-9BF0-4DC976EB4DAD}" type="presOf" srcId="{D4D0D6F9-E4E4-45C6-963F-294B511DE824}" destId="{E39BA9DA-E9AC-413F-8653-4DB3627C008F}" srcOrd="0" destOrd="0" presId="urn:microsoft.com/office/officeart/2005/8/layout/vList3#1"/>
    <dgm:cxn modelId="{FBCC621E-3C50-4D8B-85E6-99A43A37B651}" type="presOf" srcId="{4D81DA31-47D4-434A-8895-CF0C706C4059}" destId="{E558F53E-AAAF-4426-957C-4F2CCD585A10}" srcOrd="0" destOrd="0" presId="urn:microsoft.com/office/officeart/2005/8/layout/vList3#1"/>
    <dgm:cxn modelId="{69AD0D73-6308-465F-9951-E9EC2947D84E}" srcId="{4D81DA31-47D4-434A-8895-CF0C706C4059}" destId="{28064CE2-14D5-4688-8CA6-6EE72C498995}" srcOrd="1" destOrd="0" parTransId="{31785658-8A63-47E1-B80D-4886E475AF1F}" sibTransId="{DCA58800-D05B-422D-8C13-C6B2DBB5BDBC}"/>
    <dgm:cxn modelId="{5A2F899A-A348-4DD2-B9CB-4D9EA98ACBAF}" srcId="{4D81DA31-47D4-434A-8895-CF0C706C4059}" destId="{D4D0D6F9-E4E4-45C6-963F-294B511DE824}" srcOrd="2" destOrd="0" parTransId="{1E6D51DB-6BF3-44E9-A707-082B4794806E}" sibTransId="{E067E90D-F75A-4FDF-A13A-604E9829A201}"/>
    <dgm:cxn modelId="{1DF30BB5-5631-41D6-8C21-0D3E03C8FBB5}" srcId="{4D81DA31-47D4-434A-8895-CF0C706C4059}" destId="{56FE3C2B-885C-4443-AC12-154B9AAA6347}" srcOrd="0" destOrd="0" parTransId="{3CA0F8BA-D4EC-4BB7-8606-E5EBF7BD9FD9}" sibTransId="{A9882773-E62C-4C5F-9930-068ADB34745D}"/>
    <dgm:cxn modelId="{FB6973E1-273A-4E17-AC94-3CD5F0C0804E}" type="presOf" srcId="{28064CE2-14D5-4688-8CA6-6EE72C498995}" destId="{8472F364-CBDC-4BCA-AB42-34FDABF7093A}" srcOrd="0" destOrd="0" presId="urn:microsoft.com/office/officeart/2005/8/layout/vList3#1"/>
    <dgm:cxn modelId="{F44BAA46-7106-475F-A7A0-C2308C384833}" type="presParOf" srcId="{E558F53E-AAAF-4426-957C-4F2CCD585A10}" destId="{ED8737B6-206A-448B-9BBF-EBB5D39D5BBD}" srcOrd="0" destOrd="0" presId="urn:microsoft.com/office/officeart/2005/8/layout/vList3#1"/>
    <dgm:cxn modelId="{91BCBD0C-37F3-46EE-8D72-9036743BB65C}" type="presParOf" srcId="{ED8737B6-206A-448B-9BBF-EBB5D39D5BBD}" destId="{1ED7F2E1-2DAE-4528-8C95-DAF1323E872E}" srcOrd="0" destOrd="0" presId="urn:microsoft.com/office/officeart/2005/8/layout/vList3#1"/>
    <dgm:cxn modelId="{CFA7F2D1-09FE-4E4C-9AB3-A901E3F702DF}" type="presParOf" srcId="{ED8737B6-206A-448B-9BBF-EBB5D39D5BBD}" destId="{C352EFDD-CE8C-4A28-A6B8-F467A652FAC0}" srcOrd="1" destOrd="0" presId="urn:microsoft.com/office/officeart/2005/8/layout/vList3#1"/>
    <dgm:cxn modelId="{3CFEE13C-3039-48FF-ACC9-1131299E7357}" type="presParOf" srcId="{E558F53E-AAAF-4426-957C-4F2CCD585A10}" destId="{1D629B15-573F-4C76-A991-C40E0CC41582}" srcOrd="1" destOrd="0" presId="urn:microsoft.com/office/officeart/2005/8/layout/vList3#1"/>
    <dgm:cxn modelId="{8918744A-F8C3-472E-BCC4-52186B7F5234}" type="presParOf" srcId="{E558F53E-AAAF-4426-957C-4F2CCD585A10}" destId="{3A3A1FB8-7CB1-4A4A-A12E-4270B32345AF}" srcOrd="2" destOrd="0" presId="urn:microsoft.com/office/officeart/2005/8/layout/vList3#1"/>
    <dgm:cxn modelId="{03C0C330-82BE-4BFE-9503-AF036AC52CE8}" type="presParOf" srcId="{3A3A1FB8-7CB1-4A4A-A12E-4270B32345AF}" destId="{89016B28-FBE8-4E23-9D51-1B51498F490D}" srcOrd="0" destOrd="0" presId="urn:microsoft.com/office/officeart/2005/8/layout/vList3#1"/>
    <dgm:cxn modelId="{3FBD9C09-ADDB-4DBB-B034-8390AB47B855}" type="presParOf" srcId="{3A3A1FB8-7CB1-4A4A-A12E-4270B32345AF}" destId="{8472F364-CBDC-4BCA-AB42-34FDABF7093A}" srcOrd="1" destOrd="0" presId="urn:microsoft.com/office/officeart/2005/8/layout/vList3#1"/>
    <dgm:cxn modelId="{1871D413-F0B5-4AF2-8464-C8F3AE574ABF}" type="presParOf" srcId="{E558F53E-AAAF-4426-957C-4F2CCD585A10}" destId="{0C5180FE-87AA-469B-AC13-72134FA2562F}" srcOrd="3" destOrd="0" presId="urn:microsoft.com/office/officeart/2005/8/layout/vList3#1"/>
    <dgm:cxn modelId="{43AE7EF7-2D7C-474A-901D-D8628DB52D36}" type="presParOf" srcId="{E558F53E-AAAF-4426-957C-4F2CCD585A10}" destId="{B7C61AAD-CD37-4346-A8B1-31E82F2BC666}" srcOrd="4" destOrd="0" presId="urn:microsoft.com/office/officeart/2005/8/layout/vList3#1"/>
    <dgm:cxn modelId="{19643D69-90B5-4C3E-8BBF-7DB7633043FA}" type="presParOf" srcId="{B7C61AAD-CD37-4346-A8B1-31E82F2BC666}" destId="{67221C5D-27D8-49D7-AF3B-83F4D3EA4567}" srcOrd="0" destOrd="0" presId="urn:microsoft.com/office/officeart/2005/8/layout/vList3#1"/>
    <dgm:cxn modelId="{ECCFE6F6-1B11-416C-9A4B-86BEABC092E2}" type="presParOf" srcId="{B7C61AAD-CD37-4346-A8B1-31E82F2BC666}" destId="{E39BA9DA-E9AC-413F-8653-4DB3627C008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5DF3169-AC45-45C8-A7FE-F91422B60F2F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63D7AC-A4A1-441A-BC7D-EEF05768EE93}">
      <dgm:prSet/>
      <dgm:spPr/>
      <dgm:t>
        <a:bodyPr/>
        <a:lstStyle/>
        <a:p>
          <a:pPr rtl="0"/>
          <a:r>
            <a:rPr lang="en-US" b="1"/>
            <a:t>1. Giai </a:t>
          </a:r>
          <a:r>
            <a:rPr lang="en-US" b="1" err="1"/>
            <a:t>đoạn</a:t>
          </a:r>
          <a:r>
            <a:rPr lang="en-US" b="1"/>
            <a:t> </a:t>
          </a:r>
          <a:r>
            <a:rPr lang="en-US" b="1" err="1"/>
            <a:t>đầu</a:t>
          </a:r>
          <a:r>
            <a:rPr lang="en-US"/>
            <a:t>: </a:t>
          </a:r>
          <a:r>
            <a:rPr lang="en-US" err="1"/>
            <a:t>Nhận</a:t>
          </a:r>
          <a:r>
            <a:rPr lang="en-US"/>
            <a:t> </a:t>
          </a:r>
          <a:r>
            <a:rPr lang="en-US" err="1"/>
            <a:t>ra</a:t>
          </a:r>
          <a:r>
            <a:rPr lang="en-US"/>
            <a:t> </a:t>
          </a:r>
          <a:r>
            <a:rPr lang="en-US" err="1"/>
            <a:t>vấn</a:t>
          </a:r>
          <a:r>
            <a:rPr lang="en-US"/>
            <a:t> </a:t>
          </a:r>
          <a:r>
            <a:rPr lang="en-US" err="1"/>
            <a:t>đề</a:t>
          </a:r>
          <a:r>
            <a:rPr lang="en-US"/>
            <a:t> </a:t>
          </a:r>
          <a:r>
            <a:rPr lang="en-US" err="1"/>
            <a:t>thực</a:t>
          </a:r>
          <a:r>
            <a:rPr lang="en-US"/>
            <a:t> </a:t>
          </a:r>
          <a:r>
            <a:rPr lang="en-US" err="1"/>
            <a:t>tế</a:t>
          </a:r>
          <a:endParaRPr lang="en-US"/>
        </a:p>
      </dgm:t>
    </dgm:pt>
    <dgm:pt modelId="{7BDDB417-A5CA-43C0-9FA2-4EEFF744A061}" type="parTrans" cxnId="{54B6AB00-A96A-4C53-A83A-E0A513538F56}">
      <dgm:prSet/>
      <dgm:spPr/>
      <dgm:t>
        <a:bodyPr/>
        <a:lstStyle/>
        <a:p>
          <a:endParaRPr lang="en-US"/>
        </a:p>
      </dgm:t>
    </dgm:pt>
    <dgm:pt modelId="{E495AD19-D44B-40E4-83F7-CCBBC1A38210}" type="sibTrans" cxnId="{54B6AB00-A96A-4C53-A83A-E0A513538F56}">
      <dgm:prSet/>
      <dgm:spPr/>
      <dgm:t>
        <a:bodyPr/>
        <a:lstStyle/>
        <a:p>
          <a:endParaRPr lang="en-US"/>
        </a:p>
      </dgm:t>
    </dgm:pt>
    <dgm:pt modelId="{DF78C047-DE86-4B18-9839-244315C866D0}">
      <dgm:prSet/>
      <dgm:spPr/>
      <dgm:t>
        <a:bodyPr/>
        <a:lstStyle/>
        <a:p>
          <a:pPr rtl="0"/>
          <a:r>
            <a:rPr lang="en-US" err="1"/>
            <a:t>Đã</a:t>
          </a:r>
          <a:r>
            <a:rPr lang="en-US"/>
            <a:t> </a:t>
          </a:r>
          <a:r>
            <a:rPr lang="en-US" err="1"/>
            <a:t>học</a:t>
          </a:r>
          <a:r>
            <a:rPr lang="en-US"/>
            <a:t> </a:t>
          </a:r>
          <a:r>
            <a:rPr lang="en-US" err="1"/>
            <a:t>được</a:t>
          </a:r>
          <a:r>
            <a:rPr lang="en-US"/>
            <a:t> </a:t>
          </a:r>
          <a:r>
            <a:rPr lang="en-US" err="1"/>
            <a:t>gì</a:t>
          </a:r>
          <a:r>
            <a:rPr lang="en-US"/>
            <a:t> ? </a:t>
          </a:r>
        </a:p>
      </dgm:t>
    </dgm:pt>
    <dgm:pt modelId="{0E137820-5E63-4620-9EF9-650CCEA0190E}" type="parTrans" cxnId="{8BEDD806-7663-49B7-B2E6-CD83B905043E}">
      <dgm:prSet/>
      <dgm:spPr/>
      <dgm:t>
        <a:bodyPr/>
        <a:lstStyle/>
        <a:p>
          <a:endParaRPr lang="en-US"/>
        </a:p>
      </dgm:t>
    </dgm:pt>
    <dgm:pt modelId="{D716A30F-4C79-433C-A8D7-9C4C4F654AC7}" type="sibTrans" cxnId="{8BEDD806-7663-49B7-B2E6-CD83B905043E}">
      <dgm:prSet/>
      <dgm:spPr/>
      <dgm:t>
        <a:bodyPr/>
        <a:lstStyle/>
        <a:p>
          <a:endParaRPr lang="en-US"/>
        </a:p>
      </dgm:t>
    </dgm:pt>
    <dgm:pt modelId="{07BF5718-FC2D-4080-A59A-5D54BEED09D6}">
      <dgm:prSet/>
      <dgm:spPr/>
      <dgm:t>
        <a:bodyPr/>
        <a:lstStyle/>
        <a:p>
          <a:pPr rtl="0"/>
          <a:r>
            <a:rPr lang="en-US" err="1"/>
            <a:t>Trẻ</a:t>
          </a:r>
          <a:r>
            <a:rPr lang="en-US"/>
            <a:t> </a:t>
          </a:r>
          <a:r>
            <a:rPr lang="en-US" err="1"/>
            <a:t>nào</a:t>
          </a:r>
          <a:r>
            <a:rPr lang="en-US"/>
            <a:t> ? </a:t>
          </a:r>
          <a:r>
            <a:rPr lang="en-US" err="1"/>
            <a:t>Học</a:t>
          </a:r>
          <a:r>
            <a:rPr lang="en-US"/>
            <a:t> </a:t>
          </a:r>
          <a:r>
            <a:rPr lang="en-US" err="1"/>
            <a:t>như</a:t>
          </a:r>
          <a:r>
            <a:rPr lang="en-US"/>
            <a:t> </a:t>
          </a:r>
          <a:r>
            <a:rPr lang="en-US" err="1"/>
            <a:t>thế</a:t>
          </a:r>
          <a:r>
            <a:rPr lang="en-US"/>
            <a:t> </a:t>
          </a:r>
          <a:r>
            <a:rPr lang="en-US" err="1"/>
            <a:t>nào</a:t>
          </a:r>
          <a:r>
            <a:rPr lang="en-US"/>
            <a:t>? </a:t>
          </a:r>
          <a:r>
            <a:rPr lang="en-US" err="1"/>
            <a:t>Lúc</a:t>
          </a:r>
          <a:r>
            <a:rPr lang="en-US"/>
            <a:t> </a:t>
          </a:r>
          <a:r>
            <a:rPr lang="en-US" err="1"/>
            <a:t>nào</a:t>
          </a:r>
          <a:r>
            <a:rPr lang="en-US"/>
            <a:t> ? </a:t>
          </a:r>
          <a:r>
            <a:rPr lang="en-US" err="1"/>
            <a:t>Vì</a:t>
          </a:r>
          <a:r>
            <a:rPr lang="en-US"/>
            <a:t> </a:t>
          </a:r>
          <a:r>
            <a:rPr lang="en-US" err="1"/>
            <a:t>sao</a:t>
          </a:r>
          <a:r>
            <a:rPr lang="en-US"/>
            <a:t>?</a:t>
          </a:r>
        </a:p>
      </dgm:t>
    </dgm:pt>
    <dgm:pt modelId="{4436B35E-5937-4799-85AB-DC2866C111A3}" type="parTrans" cxnId="{A11CCB45-247F-4024-AE3C-F411B4B17957}">
      <dgm:prSet/>
      <dgm:spPr/>
      <dgm:t>
        <a:bodyPr/>
        <a:lstStyle/>
        <a:p>
          <a:endParaRPr lang="en-US"/>
        </a:p>
      </dgm:t>
    </dgm:pt>
    <dgm:pt modelId="{802ECDAD-67EE-4222-B955-7EF0D01DFDB8}" type="sibTrans" cxnId="{A11CCB45-247F-4024-AE3C-F411B4B17957}">
      <dgm:prSet/>
      <dgm:spPr/>
      <dgm:t>
        <a:bodyPr/>
        <a:lstStyle/>
        <a:p>
          <a:endParaRPr lang="en-US"/>
        </a:p>
      </dgm:t>
    </dgm:pt>
    <dgm:pt modelId="{E25838BA-E321-41FE-B033-02197F741D8A}">
      <dgm:prSet/>
      <dgm:spPr/>
      <dgm:t>
        <a:bodyPr/>
        <a:lstStyle/>
        <a:p>
          <a:pPr rtl="0"/>
          <a:r>
            <a:rPr lang="en-US" err="1"/>
            <a:t>Không</a:t>
          </a:r>
          <a:r>
            <a:rPr lang="en-US"/>
            <a:t> </a:t>
          </a:r>
          <a:r>
            <a:rPr lang="en-US" err="1"/>
            <a:t>đưa</a:t>
          </a:r>
          <a:r>
            <a:rPr lang="en-US"/>
            <a:t> </a:t>
          </a:r>
          <a:r>
            <a:rPr lang="en-US" err="1"/>
            <a:t>ra</a:t>
          </a:r>
          <a:r>
            <a:rPr lang="en-US"/>
            <a:t> </a:t>
          </a:r>
          <a:r>
            <a:rPr lang="en-US" err="1"/>
            <a:t>cách</a:t>
          </a:r>
          <a:r>
            <a:rPr lang="en-US"/>
            <a:t> </a:t>
          </a:r>
          <a:r>
            <a:rPr lang="en-US" err="1"/>
            <a:t>làm</a:t>
          </a:r>
          <a:r>
            <a:rPr lang="en-US"/>
            <a:t> </a:t>
          </a:r>
          <a:r>
            <a:rPr lang="en-US" err="1"/>
            <a:t>chủ</a:t>
          </a:r>
          <a:r>
            <a:rPr lang="en-US"/>
            <a:t> </a:t>
          </a:r>
          <a:r>
            <a:rPr lang="en-US" err="1"/>
            <a:t>quan</a:t>
          </a:r>
          <a:r>
            <a:rPr lang="en-US"/>
            <a:t>.</a:t>
          </a:r>
        </a:p>
      </dgm:t>
    </dgm:pt>
    <dgm:pt modelId="{3D86CDA0-9E2C-43EF-8C7C-9E283C267A87}" type="parTrans" cxnId="{4E9F6FFF-2412-4400-8261-E95022C15248}">
      <dgm:prSet/>
      <dgm:spPr/>
      <dgm:t>
        <a:bodyPr/>
        <a:lstStyle/>
        <a:p>
          <a:endParaRPr lang="en-US"/>
        </a:p>
      </dgm:t>
    </dgm:pt>
    <dgm:pt modelId="{72F9BEB5-8664-486E-A55F-6051C6F06195}" type="sibTrans" cxnId="{4E9F6FFF-2412-4400-8261-E95022C15248}">
      <dgm:prSet/>
      <dgm:spPr/>
      <dgm:t>
        <a:bodyPr/>
        <a:lstStyle/>
        <a:p>
          <a:endParaRPr lang="en-US"/>
        </a:p>
      </dgm:t>
    </dgm:pt>
    <dgm:pt modelId="{B42D719B-DE96-4C85-A393-BA365CE28FDE}">
      <dgm:prSet/>
      <dgm:spPr/>
      <dgm:t>
        <a:bodyPr/>
        <a:lstStyle/>
        <a:p>
          <a:pPr rtl="0"/>
          <a:r>
            <a:rPr lang="en-US" b="1"/>
            <a:t>2.  Giai đoạn sau</a:t>
          </a:r>
          <a:r>
            <a:rPr lang="en-US"/>
            <a:t>: Cải thiện thực tế</a:t>
          </a:r>
        </a:p>
      </dgm:t>
    </dgm:pt>
    <dgm:pt modelId="{48860D31-4EF7-4125-ADD3-D22C47EDCD6E}" type="parTrans" cxnId="{63E6B4CE-561E-4272-B58F-3F32B14BC0DC}">
      <dgm:prSet/>
      <dgm:spPr/>
      <dgm:t>
        <a:bodyPr/>
        <a:lstStyle/>
        <a:p>
          <a:endParaRPr lang="en-US"/>
        </a:p>
      </dgm:t>
    </dgm:pt>
    <dgm:pt modelId="{D1C622BA-1D88-47C3-B6CE-442D7FD4F345}" type="sibTrans" cxnId="{63E6B4CE-561E-4272-B58F-3F32B14BC0DC}">
      <dgm:prSet/>
      <dgm:spPr/>
      <dgm:t>
        <a:bodyPr/>
        <a:lstStyle/>
        <a:p>
          <a:endParaRPr lang="en-US"/>
        </a:p>
      </dgm:t>
    </dgm:pt>
    <dgm:pt modelId="{52CDB67C-C721-4DF8-8126-BBE40173349A}">
      <dgm:prSet/>
      <dgm:spPr/>
      <dgm:t>
        <a:bodyPr/>
        <a:lstStyle/>
        <a:p>
          <a:pPr rtl="0"/>
          <a:r>
            <a:rPr lang="en-US"/>
            <a:t>Thế nào ?....</a:t>
          </a:r>
        </a:p>
      </dgm:t>
    </dgm:pt>
    <dgm:pt modelId="{948FE20B-8816-43E1-843D-04069086141A}" type="parTrans" cxnId="{E78B35C8-E322-4898-B62A-399BB62FEC98}">
      <dgm:prSet/>
      <dgm:spPr/>
      <dgm:t>
        <a:bodyPr/>
        <a:lstStyle/>
        <a:p>
          <a:endParaRPr lang="en-US"/>
        </a:p>
      </dgm:t>
    </dgm:pt>
    <dgm:pt modelId="{33F2865E-CFED-4884-9828-E6A56780C161}" type="sibTrans" cxnId="{E78B35C8-E322-4898-B62A-399BB62FEC98}">
      <dgm:prSet/>
      <dgm:spPr/>
      <dgm:t>
        <a:bodyPr/>
        <a:lstStyle/>
        <a:p>
          <a:endParaRPr lang="en-US"/>
        </a:p>
      </dgm:t>
    </dgm:pt>
    <dgm:pt modelId="{F65DB339-B92A-42FF-A7C8-B22C5DEA70DE}">
      <dgm:prSet/>
      <dgm:spPr/>
      <dgm:t>
        <a:bodyPr/>
        <a:lstStyle/>
        <a:p>
          <a:pPr rtl="0"/>
          <a:r>
            <a:rPr lang="en-US"/>
            <a:t>Cần làm gì để cải thiện vấn đề?</a:t>
          </a:r>
        </a:p>
      </dgm:t>
    </dgm:pt>
    <dgm:pt modelId="{B6791A15-C063-4163-B165-A89FE6D3CD0F}" type="parTrans" cxnId="{F42B915A-3689-4141-87B2-2902AFBE85E2}">
      <dgm:prSet/>
      <dgm:spPr/>
      <dgm:t>
        <a:bodyPr/>
        <a:lstStyle/>
        <a:p>
          <a:endParaRPr lang="en-US"/>
        </a:p>
      </dgm:t>
    </dgm:pt>
    <dgm:pt modelId="{FF68ED53-9B3C-441A-AB31-81506FBC1D42}" type="sibTrans" cxnId="{F42B915A-3689-4141-87B2-2902AFBE85E2}">
      <dgm:prSet/>
      <dgm:spPr/>
      <dgm:t>
        <a:bodyPr/>
        <a:lstStyle/>
        <a:p>
          <a:endParaRPr lang="en-US"/>
        </a:p>
      </dgm:t>
    </dgm:pt>
    <dgm:pt modelId="{5A4B6330-B274-44AB-830C-DC7E0C79F8F7}" type="pres">
      <dgm:prSet presAssocID="{A5DF3169-AC45-45C8-A7FE-F91422B60F2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9B207D-1FFB-4C0D-ABAA-65FDE1D88103}" type="pres">
      <dgm:prSet presAssocID="{6263D7AC-A4A1-441A-BC7D-EEF05768EE93}" presName="composite" presStyleCnt="0"/>
      <dgm:spPr/>
    </dgm:pt>
    <dgm:pt modelId="{8BF49FE5-E789-4D94-9E2C-092707A429EA}" type="pres">
      <dgm:prSet presAssocID="{6263D7AC-A4A1-441A-BC7D-EEF05768EE93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F3EE8C-22A8-4CC2-A6B2-54A9B8BBADA8}" type="pres">
      <dgm:prSet presAssocID="{6263D7AC-A4A1-441A-BC7D-EEF05768EE93}" presName="parSh" presStyleLbl="node1" presStyleIdx="0" presStyleCnt="2"/>
      <dgm:spPr/>
      <dgm:t>
        <a:bodyPr/>
        <a:lstStyle/>
        <a:p>
          <a:endParaRPr lang="en-US"/>
        </a:p>
      </dgm:t>
    </dgm:pt>
    <dgm:pt modelId="{D6866B36-05C4-47CE-8DB8-12CC24686BFF}" type="pres">
      <dgm:prSet presAssocID="{6263D7AC-A4A1-441A-BC7D-EEF05768EE93}" presName="desTx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BC973B-21C5-4997-8D24-3D97DC978C0C}" type="pres">
      <dgm:prSet presAssocID="{E495AD19-D44B-40E4-83F7-CCBBC1A38210}" presName="sibTrans" presStyleLbl="sibTrans2D1" presStyleIdx="0" presStyleCnt="1"/>
      <dgm:spPr/>
      <dgm:t>
        <a:bodyPr/>
        <a:lstStyle/>
        <a:p>
          <a:endParaRPr lang="en-US"/>
        </a:p>
      </dgm:t>
    </dgm:pt>
    <dgm:pt modelId="{94B5E61A-DD47-4B44-ADC5-6FBD2BB0651C}" type="pres">
      <dgm:prSet presAssocID="{E495AD19-D44B-40E4-83F7-CCBBC1A38210}" presName="connTx" presStyleLbl="sibTrans2D1" presStyleIdx="0" presStyleCnt="1"/>
      <dgm:spPr/>
      <dgm:t>
        <a:bodyPr/>
        <a:lstStyle/>
        <a:p>
          <a:endParaRPr lang="en-US"/>
        </a:p>
      </dgm:t>
    </dgm:pt>
    <dgm:pt modelId="{514B26FC-F9F6-40BB-9F01-05F143D11C9D}" type="pres">
      <dgm:prSet presAssocID="{B42D719B-DE96-4C85-A393-BA365CE28FDE}" presName="composite" presStyleCnt="0"/>
      <dgm:spPr/>
    </dgm:pt>
    <dgm:pt modelId="{C38EB841-D490-4545-87A6-A3A940AD33D1}" type="pres">
      <dgm:prSet presAssocID="{B42D719B-DE96-4C85-A393-BA365CE28FDE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ED896-34C1-48CE-8804-B96497888541}" type="pres">
      <dgm:prSet presAssocID="{B42D719B-DE96-4C85-A393-BA365CE28FDE}" presName="parSh" presStyleLbl="node1" presStyleIdx="1" presStyleCnt="2"/>
      <dgm:spPr/>
      <dgm:t>
        <a:bodyPr/>
        <a:lstStyle/>
        <a:p>
          <a:endParaRPr lang="en-US"/>
        </a:p>
      </dgm:t>
    </dgm:pt>
    <dgm:pt modelId="{FBCD77EF-9240-48BC-BE3D-6F6DC3666B16}" type="pres">
      <dgm:prSet presAssocID="{B42D719B-DE96-4C85-A393-BA365CE28FDE}" presName="desTx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9F6FFF-2412-4400-8261-E95022C15248}" srcId="{6263D7AC-A4A1-441A-BC7D-EEF05768EE93}" destId="{E25838BA-E321-41FE-B033-02197F741D8A}" srcOrd="2" destOrd="0" parTransId="{3D86CDA0-9E2C-43EF-8C7C-9E283C267A87}" sibTransId="{72F9BEB5-8664-486E-A55F-6051C6F06195}"/>
    <dgm:cxn modelId="{A11CCB45-247F-4024-AE3C-F411B4B17957}" srcId="{6263D7AC-A4A1-441A-BC7D-EEF05768EE93}" destId="{07BF5718-FC2D-4080-A59A-5D54BEED09D6}" srcOrd="1" destOrd="0" parTransId="{4436B35E-5937-4799-85AB-DC2866C111A3}" sibTransId="{802ECDAD-67EE-4222-B955-7EF0D01DFDB8}"/>
    <dgm:cxn modelId="{63E6B4CE-561E-4272-B58F-3F32B14BC0DC}" srcId="{A5DF3169-AC45-45C8-A7FE-F91422B60F2F}" destId="{B42D719B-DE96-4C85-A393-BA365CE28FDE}" srcOrd="1" destOrd="0" parTransId="{48860D31-4EF7-4125-ADD3-D22C47EDCD6E}" sibTransId="{D1C622BA-1D88-47C3-B6CE-442D7FD4F345}"/>
    <dgm:cxn modelId="{83F97621-4F5A-4708-B7A1-0CC4876DAB94}" type="presOf" srcId="{E495AD19-D44B-40E4-83F7-CCBBC1A38210}" destId="{94B5E61A-DD47-4B44-ADC5-6FBD2BB0651C}" srcOrd="1" destOrd="0" presId="urn:microsoft.com/office/officeart/2005/8/layout/process3"/>
    <dgm:cxn modelId="{22C5087D-E977-45CC-B6F8-DE87515F41AE}" type="presOf" srcId="{E25838BA-E321-41FE-B033-02197F741D8A}" destId="{D6866B36-05C4-47CE-8DB8-12CC24686BFF}" srcOrd="0" destOrd="2" presId="urn:microsoft.com/office/officeart/2005/8/layout/process3"/>
    <dgm:cxn modelId="{1F89AD64-15BC-4870-B17B-E1B4EBA8E134}" type="presOf" srcId="{B42D719B-DE96-4C85-A393-BA365CE28FDE}" destId="{859ED896-34C1-48CE-8804-B96497888541}" srcOrd="1" destOrd="0" presId="urn:microsoft.com/office/officeart/2005/8/layout/process3"/>
    <dgm:cxn modelId="{E5CBB8B1-4321-413E-B364-BCA4F8B610ED}" type="presOf" srcId="{6263D7AC-A4A1-441A-BC7D-EEF05768EE93}" destId="{8BF49FE5-E789-4D94-9E2C-092707A429EA}" srcOrd="0" destOrd="0" presId="urn:microsoft.com/office/officeart/2005/8/layout/process3"/>
    <dgm:cxn modelId="{10CD562F-C9FA-49B2-8737-268748E7359F}" type="presOf" srcId="{A5DF3169-AC45-45C8-A7FE-F91422B60F2F}" destId="{5A4B6330-B274-44AB-830C-DC7E0C79F8F7}" srcOrd="0" destOrd="0" presId="urn:microsoft.com/office/officeart/2005/8/layout/process3"/>
    <dgm:cxn modelId="{F6A91761-C9D6-4444-AD94-389A6D4058D2}" type="presOf" srcId="{DF78C047-DE86-4B18-9839-244315C866D0}" destId="{D6866B36-05C4-47CE-8DB8-12CC24686BFF}" srcOrd="0" destOrd="0" presId="urn:microsoft.com/office/officeart/2005/8/layout/process3"/>
    <dgm:cxn modelId="{F42B915A-3689-4141-87B2-2902AFBE85E2}" srcId="{B42D719B-DE96-4C85-A393-BA365CE28FDE}" destId="{F65DB339-B92A-42FF-A7C8-B22C5DEA70DE}" srcOrd="1" destOrd="0" parTransId="{B6791A15-C063-4163-B165-A89FE6D3CD0F}" sibTransId="{FF68ED53-9B3C-441A-AB31-81506FBC1D42}"/>
    <dgm:cxn modelId="{54B6AB00-A96A-4C53-A83A-E0A513538F56}" srcId="{A5DF3169-AC45-45C8-A7FE-F91422B60F2F}" destId="{6263D7AC-A4A1-441A-BC7D-EEF05768EE93}" srcOrd="0" destOrd="0" parTransId="{7BDDB417-A5CA-43C0-9FA2-4EEFF744A061}" sibTransId="{E495AD19-D44B-40E4-83F7-CCBBC1A38210}"/>
    <dgm:cxn modelId="{8BEDD806-7663-49B7-B2E6-CD83B905043E}" srcId="{6263D7AC-A4A1-441A-BC7D-EEF05768EE93}" destId="{DF78C047-DE86-4B18-9839-244315C866D0}" srcOrd="0" destOrd="0" parTransId="{0E137820-5E63-4620-9EF9-650CCEA0190E}" sibTransId="{D716A30F-4C79-433C-A8D7-9C4C4F654AC7}"/>
    <dgm:cxn modelId="{C26E1A18-F6EA-400D-9608-69CEF4D5F222}" type="presOf" srcId="{F65DB339-B92A-42FF-A7C8-B22C5DEA70DE}" destId="{FBCD77EF-9240-48BC-BE3D-6F6DC3666B16}" srcOrd="0" destOrd="1" presId="urn:microsoft.com/office/officeart/2005/8/layout/process3"/>
    <dgm:cxn modelId="{E5D3880C-C350-4B5D-8EF5-703A872FF703}" type="presOf" srcId="{E495AD19-D44B-40E4-83F7-CCBBC1A38210}" destId="{F9BC973B-21C5-4997-8D24-3D97DC978C0C}" srcOrd="0" destOrd="0" presId="urn:microsoft.com/office/officeart/2005/8/layout/process3"/>
    <dgm:cxn modelId="{6E111D92-4563-431D-AAC1-BAAA813F59F1}" type="presOf" srcId="{6263D7AC-A4A1-441A-BC7D-EEF05768EE93}" destId="{E5F3EE8C-22A8-4CC2-A6B2-54A9B8BBADA8}" srcOrd="1" destOrd="0" presId="urn:microsoft.com/office/officeart/2005/8/layout/process3"/>
    <dgm:cxn modelId="{4C450CFC-9CDF-46D7-9944-013B46C4BAB1}" type="presOf" srcId="{B42D719B-DE96-4C85-A393-BA365CE28FDE}" destId="{C38EB841-D490-4545-87A6-A3A940AD33D1}" srcOrd="0" destOrd="0" presId="urn:microsoft.com/office/officeart/2005/8/layout/process3"/>
    <dgm:cxn modelId="{C7790F22-33FA-4F0C-A457-4F334AB8E5E8}" type="presOf" srcId="{07BF5718-FC2D-4080-A59A-5D54BEED09D6}" destId="{D6866B36-05C4-47CE-8DB8-12CC24686BFF}" srcOrd="0" destOrd="1" presId="urn:microsoft.com/office/officeart/2005/8/layout/process3"/>
    <dgm:cxn modelId="{E78B35C8-E322-4898-B62A-399BB62FEC98}" srcId="{B42D719B-DE96-4C85-A393-BA365CE28FDE}" destId="{52CDB67C-C721-4DF8-8126-BBE40173349A}" srcOrd="0" destOrd="0" parTransId="{948FE20B-8816-43E1-843D-04069086141A}" sibTransId="{33F2865E-CFED-4884-9828-E6A56780C161}"/>
    <dgm:cxn modelId="{3B0F83FC-5030-4D44-A3F3-0B8EDBD37E9D}" type="presOf" srcId="{52CDB67C-C721-4DF8-8126-BBE40173349A}" destId="{FBCD77EF-9240-48BC-BE3D-6F6DC3666B16}" srcOrd="0" destOrd="0" presId="urn:microsoft.com/office/officeart/2005/8/layout/process3"/>
    <dgm:cxn modelId="{E04CF562-DDBD-4D4A-B161-8533D988549D}" type="presParOf" srcId="{5A4B6330-B274-44AB-830C-DC7E0C79F8F7}" destId="{AC9B207D-1FFB-4C0D-ABAA-65FDE1D88103}" srcOrd="0" destOrd="0" presId="urn:microsoft.com/office/officeart/2005/8/layout/process3"/>
    <dgm:cxn modelId="{D22769A2-73B6-405B-89AB-C8F01DF28F4C}" type="presParOf" srcId="{AC9B207D-1FFB-4C0D-ABAA-65FDE1D88103}" destId="{8BF49FE5-E789-4D94-9E2C-092707A429EA}" srcOrd="0" destOrd="0" presId="urn:microsoft.com/office/officeart/2005/8/layout/process3"/>
    <dgm:cxn modelId="{05BEA1CC-1BDF-4102-96A1-1A2CA6C5B0A6}" type="presParOf" srcId="{AC9B207D-1FFB-4C0D-ABAA-65FDE1D88103}" destId="{E5F3EE8C-22A8-4CC2-A6B2-54A9B8BBADA8}" srcOrd="1" destOrd="0" presId="urn:microsoft.com/office/officeart/2005/8/layout/process3"/>
    <dgm:cxn modelId="{795366FB-CDDC-427C-B60C-36852E52558B}" type="presParOf" srcId="{AC9B207D-1FFB-4C0D-ABAA-65FDE1D88103}" destId="{D6866B36-05C4-47CE-8DB8-12CC24686BFF}" srcOrd="2" destOrd="0" presId="urn:microsoft.com/office/officeart/2005/8/layout/process3"/>
    <dgm:cxn modelId="{6D3E9F34-F7E8-4C6E-806F-9ED699C9E149}" type="presParOf" srcId="{5A4B6330-B274-44AB-830C-DC7E0C79F8F7}" destId="{F9BC973B-21C5-4997-8D24-3D97DC978C0C}" srcOrd="1" destOrd="0" presId="urn:microsoft.com/office/officeart/2005/8/layout/process3"/>
    <dgm:cxn modelId="{8AC77E3D-9B76-4471-86A7-E9BAA09B27DF}" type="presParOf" srcId="{F9BC973B-21C5-4997-8D24-3D97DC978C0C}" destId="{94B5E61A-DD47-4B44-ADC5-6FBD2BB0651C}" srcOrd="0" destOrd="0" presId="urn:microsoft.com/office/officeart/2005/8/layout/process3"/>
    <dgm:cxn modelId="{65C857A8-62EF-4D3B-9247-F00E65821E49}" type="presParOf" srcId="{5A4B6330-B274-44AB-830C-DC7E0C79F8F7}" destId="{514B26FC-F9F6-40BB-9F01-05F143D11C9D}" srcOrd="2" destOrd="0" presId="urn:microsoft.com/office/officeart/2005/8/layout/process3"/>
    <dgm:cxn modelId="{AF4908C7-B825-4821-9758-ECFAAC88092D}" type="presParOf" srcId="{514B26FC-F9F6-40BB-9F01-05F143D11C9D}" destId="{C38EB841-D490-4545-87A6-A3A940AD33D1}" srcOrd="0" destOrd="0" presId="urn:microsoft.com/office/officeart/2005/8/layout/process3"/>
    <dgm:cxn modelId="{025CE283-DE5F-4418-A9A8-82236FC69504}" type="presParOf" srcId="{514B26FC-F9F6-40BB-9F01-05F143D11C9D}" destId="{859ED896-34C1-48CE-8804-B96497888541}" srcOrd="1" destOrd="0" presId="urn:microsoft.com/office/officeart/2005/8/layout/process3"/>
    <dgm:cxn modelId="{A81CB79F-419A-4A85-9EFD-AD8A9324A3D0}" type="presParOf" srcId="{514B26FC-F9F6-40BB-9F01-05F143D11C9D}" destId="{FBCD77EF-9240-48BC-BE3D-6F6DC3666B16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4E0890E-6129-44F6-A89E-63BB95FBF9FF}" type="doc">
      <dgm:prSet loTypeId="urn:microsoft.com/office/officeart/2005/8/layout/venn2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3BDCB8C-E74E-4B26-93B9-D5DE02765CC7}">
      <dgm:prSet phldrT="[Text]" custT="1"/>
      <dgm:spPr/>
      <dgm:t>
        <a:bodyPr/>
        <a:lstStyle/>
        <a:p>
          <a:r>
            <a:rPr lang="en-US" sz="2000" b="1"/>
            <a:t>Trường ++</a:t>
          </a:r>
        </a:p>
      </dgm:t>
    </dgm:pt>
    <dgm:pt modelId="{927DFFE4-8C92-4268-9BC5-630BCD9AF3C4}" type="parTrans" cxnId="{48A4B60C-E2F4-4E6E-B1DD-9C6FC227B710}">
      <dgm:prSet/>
      <dgm:spPr/>
      <dgm:t>
        <a:bodyPr/>
        <a:lstStyle/>
        <a:p>
          <a:endParaRPr lang="en-US" sz="2000" b="1"/>
        </a:p>
      </dgm:t>
    </dgm:pt>
    <dgm:pt modelId="{20B97E91-6E80-4E0A-9D70-EA50212EE673}" type="sibTrans" cxnId="{48A4B60C-E2F4-4E6E-B1DD-9C6FC227B710}">
      <dgm:prSet/>
      <dgm:spPr/>
      <dgm:t>
        <a:bodyPr/>
        <a:lstStyle/>
        <a:p>
          <a:endParaRPr lang="en-US" sz="2000" b="1"/>
        </a:p>
      </dgm:t>
    </dgm:pt>
    <dgm:pt modelId="{D0F8CC1F-BF9A-4977-88A9-E73A9C9663EE}">
      <dgm:prSet phldrT="[Text]" custT="1"/>
      <dgm:spPr/>
      <dgm:t>
        <a:bodyPr/>
        <a:lstStyle/>
        <a:p>
          <a:r>
            <a:rPr lang="en-US" sz="2000" b="1"/>
            <a:t>Trường +</a:t>
          </a:r>
        </a:p>
      </dgm:t>
    </dgm:pt>
    <dgm:pt modelId="{7153051A-0EDF-48E2-8951-2A743FD2F78F}" type="parTrans" cxnId="{C1A50A59-F359-4DB7-96E4-A87CA42FF275}">
      <dgm:prSet/>
      <dgm:spPr/>
      <dgm:t>
        <a:bodyPr/>
        <a:lstStyle/>
        <a:p>
          <a:endParaRPr lang="en-US" sz="2000" b="1"/>
        </a:p>
      </dgm:t>
    </dgm:pt>
    <dgm:pt modelId="{037B5C6A-5FF9-48F6-9717-788F559639C5}" type="sibTrans" cxnId="{C1A50A59-F359-4DB7-96E4-A87CA42FF275}">
      <dgm:prSet/>
      <dgm:spPr/>
      <dgm:t>
        <a:bodyPr/>
        <a:lstStyle/>
        <a:p>
          <a:endParaRPr lang="en-US" sz="2000" b="1"/>
        </a:p>
      </dgm:t>
    </dgm:pt>
    <dgm:pt modelId="{728C1E68-BFE0-4353-98C5-1EF04204D7F0}">
      <dgm:prSet phldrT="[Text]" custT="1"/>
      <dgm:spPr/>
      <dgm:t>
        <a:bodyPr/>
        <a:lstStyle/>
        <a:p>
          <a:r>
            <a:rPr lang="en-US" sz="2000" b="1"/>
            <a:t>Trường thí điểm</a:t>
          </a:r>
        </a:p>
      </dgm:t>
    </dgm:pt>
    <dgm:pt modelId="{F7169E38-55D9-45F7-A5D8-05984324AD3C}" type="parTrans" cxnId="{D0B038D6-927D-4E1C-84A2-7486B04FA116}">
      <dgm:prSet/>
      <dgm:spPr/>
      <dgm:t>
        <a:bodyPr/>
        <a:lstStyle/>
        <a:p>
          <a:endParaRPr lang="en-US" sz="2000" b="1"/>
        </a:p>
      </dgm:t>
    </dgm:pt>
    <dgm:pt modelId="{56BF95FD-6B88-4F76-AC51-E194D13C3695}" type="sibTrans" cxnId="{D0B038D6-927D-4E1C-84A2-7486B04FA116}">
      <dgm:prSet/>
      <dgm:spPr/>
      <dgm:t>
        <a:bodyPr/>
        <a:lstStyle/>
        <a:p>
          <a:endParaRPr lang="en-US" sz="2000" b="1"/>
        </a:p>
      </dgm:t>
    </dgm:pt>
    <dgm:pt modelId="{9F1E24B3-BD20-4533-A813-EDCD479F84AB}">
      <dgm:prSet phldrT="[Text]" custT="1"/>
      <dgm:spPr/>
      <dgm:t>
        <a:bodyPr/>
        <a:lstStyle/>
        <a:p>
          <a:r>
            <a:rPr lang="en-US" sz="2000" b="1"/>
            <a:t>GVCC</a:t>
          </a:r>
        </a:p>
      </dgm:t>
    </dgm:pt>
    <dgm:pt modelId="{FD5E6CF1-2A0A-40C9-B40C-0D5E218123DC}" type="parTrans" cxnId="{D18F6F99-6364-4C61-881D-52089724D3CE}">
      <dgm:prSet/>
      <dgm:spPr/>
      <dgm:t>
        <a:bodyPr/>
        <a:lstStyle/>
        <a:p>
          <a:endParaRPr lang="en-US" sz="2000" b="1"/>
        </a:p>
      </dgm:t>
    </dgm:pt>
    <dgm:pt modelId="{F78B4903-3127-47AE-B8FF-63297BBA91B0}" type="sibTrans" cxnId="{D18F6F99-6364-4C61-881D-52089724D3CE}">
      <dgm:prSet/>
      <dgm:spPr/>
      <dgm:t>
        <a:bodyPr/>
        <a:lstStyle/>
        <a:p>
          <a:endParaRPr lang="en-US" sz="2000" b="1"/>
        </a:p>
      </dgm:t>
    </dgm:pt>
    <dgm:pt modelId="{E67AE5E4-690F-4070-A969-3E6C2D51DD85}" type="pres">
      <dgm:prSet presAssocID="{D4E0890E-6129-44F6-A89E-63BB95FBF9FF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C6FBB7-4D5B-40DF-B41E-4C27AF265D95}" type="pres">
      <dgm:prSet presAssocID="{D4E0890E-6129-44F6-A89E-63BB95FBF9FF}" presName="comp1" presStyleCnt="0"/>
      <dgm:spPr/>
    </dgm:pt>
    <dgm:pt modelId="{D1EF079C-40B3-4420-969F-FC81D71AAC9F}" type="pres">
      <dgm:prSet presAssocID="{D4E0890E-6129-44F6-A89E-63BB95FBF9FF}" presName="circle1" presStyleLbl="node1" presStyleIdx="0" presStyleCnt="4"/>
      <dgm:spPr/>
      <dgm:t>
        <a:bodyPr/>
        <a:lstStyle/>
        <a:p>
          <a:endParaRPr lang="en-US"/>
        </a:p>
      </dgm:t>
    </dgm:pt>
    <dgm:pt modelId="{BA1F5632-2FC0-4CF8-A868-CDD415C4B402}" type="pres">
      <dgm:prSet presAssocID="{D4E0890E-6129-44F6-A89E-63BB95FBF9FF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A1B39F-1AE6-4813-8D27-E86D1D117876}" type="pres">
      <dgm:prSet presAssocID="{D4E0890E-6129-44F6-A89E-63BB95FBF9FF}" presName="comp2" presStyleCnt="0"/>
      <dgm:spPr/>
    </dgm:pt>
    <dgm:pt modelId="{ED35B018-049F-4D83-B60E-6F8F067658E1}" type="pres">
      <dgm:prSet presAssocID="{D4E0890E-6129-44F6-A89E-63BB95FBF9FF}" presName="circle2" presStyleLbl="node1" presStyleIdx="1" presStyleCnt="4" custAng="0"/>
      <dgm:spPr/>
      <dgm:t>
        <a:bodyPr/>
        <a:lstStyle/>
        <a:p>
          <a:endParaRPr lang="en-US"/>
        </a:p>
      </dgm:t>
    </dgm:pt>
    <dgm:pt modelId="{32320DCF-95F1-41F6-B921-CAC643316CED}" type="pres">
      <dgm:prSet presAssocID="{D4E0890E-6129-44F6-A89E-63BB95FBF9FF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53CD8D-610C-40FD-9313-EEF4E8E6C582}" type="pres">
      <dgm:prSet presAssocID="{D4E0890E-6129-44F6-A89E-63BB95FBF9FF}" presName="comp3" presStyleCnt="0"/>
      <dgm:spPr/>
    </dgm:pt>
    <dgm:pt modelId="{1ED170B0-B33B-4E89-ABCF-9297E78C90BE}" type="pres">
      <dgm:prSet presAssocID="{D4E0890E-6129-44F6-A89E-63BB95FBF9FF}" presName="circle3" presStyleLbl="node1" presStyleIdx="2" presStyleCnt="4" custAng="0"/>
      <dgm:spPr/>
      <dgm:t>
        <a:bodyPr/>
        <a:lstStyle/>
        <a:p>
          <a:endParaRPr lang="en-US"/>
        </a:p>
      </dgm:t>
    </dgm:pt>
    <dgm:pt modelId="{F14434B2-8F82-45E9-BF17-F373C3B3E0A9}" type="pres">
      <dgm:prSet presAssocID="{D4E0890E-6129-44F6-A89E-63BB95FBF9FF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001AA6-88B4-4FE4-9111-0A37E8DD4A72}" type="pres">
      <dgm:prSet presAssocID="{D4E0890E-6129-44F6-A89E-63BB95FBF9FF}" presName="comp4" presStyleCnt="0"/>
      <dgm:spPr/>
    </dgm:pt>
    <dgm:pt modelId="{CB5B90FD-A8BD-42A2-9A88-F321C88E736E}" type="pres">
      <dgm:prSet presAssocID="{D4E0890E-6129-44F6-A89E-63BB95FBF9FF}" presName="circle4" presStyleLbl="node1" presStyleIdx="3" presStyleCnt="4" custAng="0"/>
      <dgm:spPr/>
      <dgm:t>
        <a:bodyPr/>
        <a:lstStyle/>
        <a:p>
          <a:endParaRPr lang="en-US"/>
        </a:p>
      </dgm:t>
    </dgm:pt>
    <dgm:pt modelId="{B89F578B-68DE-4F6A-AAAC-86C8F4A4018E}" type="pres">
      <dgm:prSet presAssocID="{D4E0890E-6129-44F6-A89E-63BB95FBF9FF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A50A59-F359-4DB7-96E4-A87CA42FF275}" srcId="{D4E0890E-6129-44F6-A89E-63BB95FBF9FF}" destId="{D0F8CC1F-BF9A-4977-88A9-E73A9C9663EE}" srcOrd="1" destOrd="0" parTransId="{7153051A-0EDF-48E2-8951-2A743FD2F78F}" sibTransId="{037B5C6A-5FF9-48F6-9717-788F559639C5}"/>
    <dgm:cxn modelId="{D0B038D6-927D-4E1C-84A2-7486B04FA116}" srcId="{D4E0890E-6129-44F6-A89E-63BB95FBF9FF}" destId="{728C1E68-BFE0-4353-98C5-1EF04204D7F0}" srcOrd="2" destOrd="0" parTransId="{F7169E38-55D9-45F7-A5D8-05984324AD3C}" sibTransId="{56BF95FD-6B88-4F76-AC51-E194D13C3695}"/>
    <dgm:cxn modelId="{36388761-089B-4AA3-B912-FA91982F86CC}" type="presOf" srcId="{728C1E68-BFE0-4353-98C5-1EF04204D7F0}" destId="{1ED170B0-B33B-4E89-ABCF-9297E78C90BE}" srcOrd="0" destOrd="0" presId="urn:microsoft.com/office/officeart/2005/8/layout/venn2"/>
    <dgm:cxn modelId="{44D84D10-5BD7-44A1-96F9-63518C984A02}" type="presOf" srcId="{728C1E68-BFE0-4353-98C5-1EF04204D7F0}" destId="{F14434B2-8F82-45E9-BF17-F373C3B3E0A9}" srcOrd="1" destOrd="0" presId="urn:microsoft.com/office/officeart/2005/8/layout/venn2"/>
    <dgm:cxn modelId="{99EC25ED-EB3C-469F-B81A-BE7E848B1105}" type="presOf" srcId="{D0F8CC1F-BF9A-4977-88A9-E73A9C9663EE}" destId="{32320DCF-95F1-41F6-B921-CAC643316CED}" srcOrd="1" destOrd="0" presId="urn:microsoft.com/office/officeart/2005/8/layout/venn2"/>
    <dgm:cxn modelId="{9ACFF6B3-6BB0-4069-A952-E50BEA29F4D6}" type="presOf" srcId="{C3BDCB8C-E74E-4B26-93B9-D5DE02765CC7}" destId="{BA1F5632-2FC0-4CF8-A868-CDD415C4B402}" srcOrd="1" destOrd="0" presId="urn:microsoft.com/office/officeart/2005/8/layout/venn2"/>
    <dgm:cxn modelId="{8D422BC3-63B0-4CEC-804C-A8DBEFD7AEA2}" type="presOf" srcId="{D4E0890E-6129-44F6-A89E-63BB95FBF9FF}" destId="{E67AE5E4-690F-4070-A969-3E6C2D51DD85}" srcOrd="0" destOrd="0" presId="urn:microsoft.com/office/officeart/2005/8/layout/venn2"/>
    <dgm:cxn modelId="{47DA9B1B-67D7-4D33-93C4-8B2347A8EF72}" type="presOf" srcId="{D0F8CC1F-BF9A-4977-88A9-E73A9C9663EE}" destId="{ED35B018-049F-4D83-B60E-6F8F067658E1}" srcOrd="0" destOrd="0" presId="urn:microsoft.com/office/officeart/2005/8/layout/venn2"/>
    <dgm:cxn modelId="{A750C4B8-18B9-448B-8CB8-9481CB7084A3}" type="presOf" srcId="{9F1E24B3-BD20-4533-A813-EDCD479F84AB}" destId="{CB5B90FD-A8BD-42A2-9A88-F321C88E736E}" srcOrd="0" destOrd="0" presId="urn:microsoft.com/office/officeart/2005/8/layout/venn2"/>
    <dgm:cxn modelId="{48A4B60C-E2F4-4E6E-B1DD-9C6FC227B710}" srcId="{D4E0890E-6129-44F6-A89E-63BB95FBF9FF}" destId="{C3BDCB8C-E74E-4B26-93B9-D5DE02765CC7}" srcOrd="0" destOrd="0" parTransId="{927DFFE4-8C92-4268-9BC5-630BCD9AF3C4}" sibTransId="{20B97E91-6E80-4E0A-9D70-EA50212EE673}"/>
    <dgm:cxn modelId="{37F7CD6C-8DC0-49D9-B2F1-41F11B74B649}" type="presOf" srcId="{C3BDCB8C-E74E-4B26-93B9-D5DE02765CC7}" destId="{D1EF079C-40B3-4420-969F-FC81D71AAC9F}" srcOrd="0" destOrd="0" presId="urn:microsoft.com/office/officeart/2005/8/layout/venn2"/>
    <dgm:cxn modelId="{44230086-1E0D-4EDE-938A-7463435B0A0F}" type="presOf" srcId="{9F1E24B3-BD20-4533-A813-EDCD479F84AB}" destId="{B89F578B-68DE-4F6A-AAAC-86C8F4A4018E}" srcOrd="1" destOrd="0" presId="urn:microsoft.com/office/officeart/2005/8/layout/venn2"/>
    <dgm:cxn modelId="{D18F6F99-6364-4C61-881D-52089724D3CE}" srcId="{D4E0890E-6129-44F6-A89E-63BB95FBF9FF}" destId="{9F1E24B3-BD20-4533-A813-EDCD479F84AB}" srcOrd="3" destOrd="0" parTransId="{FD5E6CF1-2A0A-40C9-B40C-0D5E218123DC}" sibTransId="{F78B4903-3127-47AE-B8FF-63297BBA91B0}"/>
    <dgm:cxn modelId="{3182FB8D-91FE-44DB-ABDA-69F6896C0AEC}" type="presParOf" srcId="{E67AE5E4-690F-4070-A969-3E6C2D51DD85}" destId="{65C6FBB7-4D5B-40DF-B41E-4C27AF265D95}" srcOrd="0" destOrd="0" presId="urn:microsoft.com/office/officeart/2005/8/layout/venn2"/>
    <dgm:cxn modelId="{4B3AB060-C641-40F5-BC25-4940E90250E8}" type="presParOf" srcId="{65C6FBB7-4D5B-40DF-B41E-4C27AF265D95}" destId="{D1EF079C-40B3-4420-969F-FC81D71AAC9F}" srcOrd="0" destOrd="0" presId="urn:microsoft.com/office/officeart/2005/8/layout/venn2"/>
    <dgm:cxn modelId="{8E068F95-B36C-468F-969B-8702C2D446F9}" type="presParOf" srcId="{65C6FBB7-4D5B-40DF-B41E-4C27AF265D95}" destId="{BA1F5632-2FC0-4CF8-A868-CDD415C4B402}" srcOrd="1" destOrd="0" presId="urn:microsoft.com/office/officeart/2005/8/layout/venn2"/>
    <dgm:cxn modelId="{6BDE1D8D-035D-4D16-88B6-5DF80169C9CA}" type="presParOf" srcId="{E67AE5E4-690F-4070-A969-3E6C2D51DD85}" destId="{2DA1B39F-1AE6-4813-8D27-E86D1D117876}" srcOrd="1" destOrd="0" presId="urn:microsoft.com/office/officeart/2005/8/layout/venn2"/>
    <dgm:cxn modelId="{8448E95B-A941-4380-83AA-DCEB97368FF0}" type="presParOf" srcId="{2DA1B39F-1AE6-4813-8D27-E86D1D117876}" destId="{ED35B018-049F-4D83-B60E-6F8F067658E1}" srcOrd="0" destOrd="0" presId="urn:microsoft.com/office/officeart/2005/8/layout/venn2"/>
    <dgm:cxn modelId="{BA283BAD-0206-4C06-A4CA-ABEDC26B4A6D}" type="presParOf" srcId="{2DA1B39F-1AE6-4813-8D27-E86D1D117876}" destId="{32320DCF-95F1-41F6-B921-CAC643316CED}" srcOrd="1" destOrd="0" presId="urn:microsoft.com/office/officeart/2005/8/layout/venn2"/>
    <dgm:cxn modelId="{E2378488-6110-4347-AB4E-8F06AC25E4F9}" type="presParOf" srcId="{E67AE5E4-690F-4070-A969-3E6C2D51DD85}" destId="{D253CD8D-610C-40FD-9313-EEF4E8E6C582}" srcOrd="2" destOrd="0" presId="urn:microsoft.com/office/officeart/2005/8/layout/venn2"/>
    <dgm:cxn modelId="{5A528A18-C847-4813-BC6B-1EEC993A4ACC}" type="presParOf" srcId="{D253CD8D-610C-40FD-9313-EEF4E8E6C582}" destId="{1ED170B0-B33B-4E89-ABCF-9297E78C90BE}" srcOrd="0" destOrd="0" presId="urn:microsoft.com/office/officeart/2005/8/layout/venn2"/>
    <dgm:cxn modelId="{1D2A83C9-DD44-4E58-AE3B-AF8CA678A3BB}" type="presParOf" srcId="{D253CD8D-610C-40FD-9313-EEF4E8E6C582}" destId="{F14434B2-8F82-45E9-BF17-F373C3B3E0A9}" srcOrd="1" destOrd="0" presId="urn:microsoft.com/office/officeart/2005/8/layout/venn2"/>
    <dgm:cxn modelId="{64ADDD9D-518E-4A04-91C7-6849D761A9A5}" type="presParOf" srcId="{E67AE5E4-690F-4070-A969-3E6C2D51DD85}" destId="{4C001AA6-88B4-4FE4-9111-0A37E8DD4A72}" srcOrd="3" destOrd="0" presId="urn:microsoft.com/office/officeart/2005/8/layout/venn2"/>
    <dgm:cxn modelId="{26238FA9-3905-4FDF-89A7-7D366D8C5CE9}" type="presParOf" srcId="{4C001AA6-88B4-4FE4-9111-0A37E8DD4A72}" destId="{CB5B90FD-A8BD-42A2-9A88-F321C88E736E}" srcOrd="0" destOrd="0" presId="urn:microsoft.com/office/officeart/2005/8/layout/venn2"/>
    <dgm:cxn modelId="{17C91A2B-3ECF-4202-AF91-4CC9FD1280A4}" type="presParOf" srcId="{4C001AA6-88B4-4FE4-9111-0A37E8DD4A72}" destId="{B89F578B-68DE-4F6A-AAAC-86C8F4A4018E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545926-DDD2-46AD-BDC2-4AD8EF62FCC5}">
      <dsp:nvSpPr>
        <dsp:cNvPr id="0" name=""/>
        <dsp:cNvSpPr/>
      </dsp:nvSpPr>
      <dsp:spPr>
        <a:xfrm>
          <a:off x="0" y="309691"/>
          <a:ext cx="5867399" cy="1113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>
              <a:latin typeface="Calibri" panose="020F0502020204030204"/>
              <a:ea typeface="+mn-ea"/>
              <a:cs typeface="+mn-cs"/>
            </a:rPr>
            <a:t>1.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Vai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trò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của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sinh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hoạt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chuyên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môn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trong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nhà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trường</a:t>
          </a:r>
          <a:endParaRPr lang="en-US" sz="2800" kern="1200">
            <a:latin typeface="Calibri" panose="020F0502020204030204"/>
            <a:ea typeface="+mn-ea"/>
            <a:cs typeface="+mn-cs"/>
          </a:endParaRPr>
        </a:p>
      </dsp:txBody>
      <dsp:txXfrm>
        <a:off x="54373" y="364064"/>
        <a:ext cx="5758653" cy="1005094"/>
      </dsp:txXfrm>
    </dsp:sp>
    <dsp:sp modelId="{C0BA9D24-75B8-4AEA-B973-5CD4509D2A6C}">
      <dsp:nvSpPr>
        <dsp:cNvPr id="0" name=""/>
        <dsp:cNvSpPr/>
      </dsp:nvSpPr>
      <dsp:spPr>
        <a:xfrm>
          <a:off x="0" y="1504171"/>
          <a:ext cx="5867399" cy="1113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>
              <a:latin typeface="Calibri" panose="020F0502020204030204"/>
              <a:ea typeface="+mn-ea"/>
              <a:cs typeface="+mn-cs"/>
            </a:rPr>
            <a:t>2.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Thực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trạng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sinh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hoạt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chuyên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môn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hiện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nay</a:t>
          </a:r>
        </a:p>
      </dsp:txBody>
      <dsp:txXfrm>
        <a:off x="54373" y="1558544"/>
        <a:ext cx="5758653" cy="1005094"/>
      </dsp:txXfrm>
    </dsp:sp>
    <dsp:sp modelId="{97E440AA-74E2-4E1A-8445-F19F1489A2A4}">
      <dsp:nvSpPr>
        <dsp:cNvPr id="0" name=""/>
        <dsp:cNvSpPr/>
      </dsp:nvSpPr>
      <dsp:spPr>
        <a:xfrm>
          <a:off x="0" y="2698651"/>
          <a:ext cx="5867399" cy="1113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>
              <a:latin typeface="Calibri" panose="020F0502020204030204"/>
              <a:ea typeface="+mn-ea"/>
              <a:cs typeface="+mn-cs"/>
            </a:rPr>
            <a:t>3.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Mục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đích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, ý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nghĩa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của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sinh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hoạt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chuyên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môn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theo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nghiên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cứu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bài</a:t>
          </a:r>
          <a:r>
            <a:rPr lang="en-US" sz="2800" kern="1200">
              <a:latin typeface="Calibri" panose="020F0502020204030204"/>
              <a:ea typeface="+mn-ea"/>
              <a:cs typeface="+mn-cs"/>
            </a:rPr>
            <a:t> </a:t>
          </a:r>
          <a:r>
            <a:rPr lang="en-US" sz="2800" kern="1200" err="1">
              <a:latin typeface="Calibri" panose="020F0502020204030204"/>
              <a:ea typeface="+mn-ea"/>
              <a:cs typeface="+mn-cs"/>
            </a:rPr>
            <a:t>học</a:t>
          </a:r>
          <a:endParaRPr lang="en-US" sz="2800" kern="1200">
            <a:latin typeface="Calibri" panose="020F0502020204030204"/>
            <a:ea typeface="+mn-ea"/>
            <a:cs typeface="+mn-cs"/>
          </a:endParaRPr>
        </a:p>
      </dsp:txBody>
      <dsp:txXfrm>
        <a:off x="54373" y="2753024"/>
        <a:ext cx="5758653" cy="10050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F05C62-4B84-4CCE-9D8C-ECEAA6632BDA}">
      <dsp:nvSpPr>
        <dsp:cNvPr id="0" name=""/>
        <dsp:cNvSpPr/>
      </dsp:nvSpPr>
      <dsp:spPr>
        <a:xfrm>
          <a:off x="776464" y="91"/>
          <a:ext cx="1957059" cy="9785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err="1"/>
            <a:t>Chuẩn</a:t>
          </a:r>
          <a:r>
            <a:rPr lang="en-US" sz="3000" kern="1200"/>
            <a:t> </a:t>
          </a:r>
          <a:r>
            <a:rPr lang="en-US" sz="3000" kern="1200" err="1"/>
            <a:t>bị</a:t>
          </a:r>
          <a:endParaRPr lang="en-US" sz="3000" kern="1200"/>
        </a:p>
      </dsp:txBody>
      <dsp:txXfrm>
        <a:off x="805124" y="28751"/>
        <a:ext cx="1899739" cy="921209"/>
      </dsp:txXfrm>
    </dsp:sp>
    <dsp:sp modelId="{331E8CAA-BD10-4FCA-9969-8F77F8E3BF9F}">
      <dsp:nvSpPr>
        <dsp:cNvPr id="0" name=""/>
        <dsp:cNvSpPr/>
      </dsp:nvSpPr>
      <dsp:spPr>
        <a:xfrm>
          <a:off x="972170" y="978620"/>
          <a:ext cx="194328" cy="7537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3771"/>
              </a:lnTo>
              <a:lnTo>
                <a:pt x="194328" y="7537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123C3F-C032-4FAA-83DF-1817D1E78D02}">
      <dsp:nvSpPr>
        <dsp:cNvPr id="0" name=""/>
        <dsp:cNvSpPr/>
      </dsp:nvSpPr>
      <dsp:spPr>
        <a:xfrm>
          <a:off x="1166498" y="1243127"/>
          <a:ext cx="1565647" cy="978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err="1"/>
            <a:t>Bài</a:t>
          </a:r>
          <a:endParaRPr lang="en-US" sz="1800" kern="1200"/>
        </a:p>
      </dsp:txBody>
      <dsp:txXfrm>
        <a:off x="1195158" y="1271787"/>
        <a:ext cx="1508327" cy="921209"/>
      </dsp:txXfrm>
    </dsp:sp>
    <dsp:sp modelId="{8BE8F6F5-27D2-4362-9729-02E80A93B88E}">
      <dsp:nvSpPr>
        <dsp:cNvPr id="0" name=""/>
        <dsp:cNvSpPr/>
      </dsp:nvSpPr>
      <dsp:spPr>
        <a:xfrm>
          <a:off x="972170" y="978620"/>
          <a:ext cx="188300" cy="2025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5243"/>
              </a:lnTo>
              <a:lnTo>
                <a:pt x="188300" y="202524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715D6F-EB69-4AD9-B7C1-F84BB094248E}">
      <dsp:nvSpPr>
        <dsp:cNvPr id="0" name=""/>
        <dsp:cNvSpPr/>
      </dsp:nvSpPr>
      <dsp:spPr>
        <a:xfrm>
          <a:off x="1160470" y="2514599"/>
          <a:ext cx="1565647" cy="978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err="1"/>
            <a:t>Lớp</a:t>
          </a:r>
          <a:endParaRPr lang="en-US" sz="1800" kern="1200"/>
        </a:p>
      </dsp:txBody>
      <dsp:txXfrm>
        <a:off x="1189130" y="2543259"/>
        <a:ext cx="1508327" cy="921209"/>
      </dsp:txXfrm>
    </dsp:sp>
    <dsp:sp modelId="{FEB8C2E7-5144-4FEF-B3E3-56BB91DDFCF5}">
      <dsp:nvSpPr>
        <dsp:cNvPr id="0" name=""/>
        <dsp:cNvSpPr/>
      </dsp:nvSpPr>
      <dsp:spPr>
        <a:xfrm>
          <a:off x="972170" y="978620"/>
          <a:ext cx="188300" cy="31803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0313"/>
              </a:lnTo>
              <a:lnTo>
                <a:pt x="188300" y="318031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293A6B-281A-43EF-AEE1-4346034DA9AC}">
      <dsp:nvSpPr>
        <dsp:cNvPr id="0" name=""/>
        <dsp:cNvSpPr/>
      </dsp:nvSpPr>
      <dsp:spPr>
        <a:xfrm>
          <a:off x="1160470" y="3669669"/>
          <a:ext cx="1565647" cy="978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err="1"/>
            <a:t>Trẻ</a:t>
          </a:r>
          <a:endParaRPr lang="en-US" sz="1800" kern="1200"/>
        </a:p>
      </dsp:txBody>
      <dsp:txXfrm>
        <a:off x="1189130" y="3698329"/>
        <a:ext cx="1508327" cy="921209"/>
      </dsp:txXfrm>
    </dsp:sp>
    <dsp:sp modelId="{F15B3339-BED9-4B64-90B1-A7301338087B}">
      <dsp:nvSpPr>
        <dsp:cNvPr id="0" name=""/>
        <dsp:cNvSpPr/>
      </dsp:nvSpPr>
      <dsp:spPr>
        <a:xfrm>
          <a:off x="3276803" y="0"/>
          <a:ext cx="1957059" cy="9785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err="1"/>
            <a:t>Dự</a:t>
          </a:r>
          <a:r>
            <a:rPr lang="en-US" sz="3000" kern="1200"/>
            <a:t> </a:t>
          </a:r>
          <a:r>
            <a:rPr lang="en-US" sz="3000" kern="1200" err="1"/>
            <a:t>giờ</a:t>
          </a:r>
          <a:endParaRPr lang="en-US" sz="3000" kern="1200"/>
        </a:p>
      </dsp:txBody>
      <dsp:txXfrm>
        <a:off x="3305463" y="28660"/>
        <a:ext cx="1899739" cy="921209"/>
      </dsp:txXfrm>
    </dsp:sp>
    <dsp:sp modelId="{1F83F374-5DB0-47EC-BFC9-2BD97E193877}">
      <dsp:nvSpPr>
        <dsp:cNvPr id="0" name=""/>
        <dsp:cNvSpPr/>
      </dsp:nvSpPr>
      <dsp:spPr>
        <a:xfrm>
          <a:off x="3472509" y="978529"/>
          <a:ext cx="134285" cy="802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2172"/>
              </a:lnTo>
              <a:lnTo>
                <a:pt x="134285" y="80217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86A93E-4F04-46B6-9A26-55B17A8DA0FE}">
      <dsp:nvSpPr>
        <dsp:cNvPr id="0" name=""/>
        <dsp:cNvSpPr/>
      </dsp:nvSpPr>
      <dsp:spPr>
        <a:xfrm>
          <a:off x="3606795" y="1291437"/>
          <a:ext cx="1565647" cy="978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err="1"/>
            <a:t>Quan</a:t>
          </a:r>
          <a:r>
            <a:rPr lang="en-US" sz="1800" kern="1200"/>
            <a:t> </a:t>
          </a:r>
          <a:r>
            <a:rPr lang="en-US" sz="1800" kern="1200" err="1"/>
            <a:t>sát</a:t>
          </a:r>
          <a:r>
            <a:rPr lang="en-US" sz="1800" kern="1200"/>
            <a:t> GV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err="1"/>
            <a:t>Hoạt</a:t>
          </a:r>
          <a:r>
            <a:rPr lang="en-US" sz="1600" kern="1200"/>
            <a:t> </a:t>
          </a:r>
          <a:r>
            <a:rPr lang="en-US" sz="1600" kern="1200" err="1"/>
            <a:t>động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err="1"/>
            <a:t>Lời</a:t>
          </a:r>
          <a:r>
            <a:rPr lang="en-US" sz="1600" kern="1200"/>
            <a:t> </a:t>
          </a:r>
          <a:r>
            <a:rPr lang="en-US" sz="1600" kern="1200" err="1"/>
            <a:t>hướng</a:t>
          </a:r>
          <a:r>
            <a:rPr lang="en-US" sz="1600" kern="1200"/>
            <a:t> </a:t>
          </a:r>
          <a:r>
            <a:rPr lang="en-US" sz="1800" kern="1200" err="1"/>
            <a:t>dẫn</a:t>
          </a:r>
          <a:endParaRPr lang="en-US" sz="1800" kern="1200"/>
        </a:p>
      </dsp:txBody>
      <dsp:txXfrm>
        <a:off x="3635455" y="1320097"/>
        <a:ext cx="1508327" cy="921209"/>
      </dsp:txXfrm>
    </dsp:sp>
    <dsp:sp modelId="{F5AE41BE-0CDB-4DC0-A140-10D7D6D8983B}">
      <dsp:nvSpPr>
        <dsp:cNvPr id="0" name=""/>
        <dsp:cNvSpPr/>
      </dsp:nvSpPr>
      <dsp:spPr>
        <a:xfrm>
          <a:off x="3472509" y="978529"/>
          <a:ext cx="134285" cy="20253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5334"/>
              </a:lnTo>
              <a:lnTo>
                <a:pt x="134285" y="202533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977411-98FC-4463-A012-903A4C4809CA}">
      <dsp:nvSpPr>
        <dsp:cNvPr id="0" name=""/>
        <dsp:cNvSpPr/>
      </dsp:nvSpPr>
      <dsp:spPr>
        <a:xfrm>
          <a:off x="3606795" y="2514599"/>
          <a:ext cx="1565647" cy="978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err="1"/>
            <a:t>Quan</a:t>
          </a:r>
          <a:r>
            <a:rPr lang="en-US" sz="1800" kern="1200"/>
            <a:t> </a:t>
          </a:r>
          <a:r>
            <a:rPr lang="en-US" sz="1800" kern="1200" err="1"/>
            <a:t>sát</a:t>
          </a:r>
          <a:r>
            <a:rPr lang="en-US" sz="1800" kern="1200"/>
            <a:t> </a:t>
          </a:r>
          <a:r>
            <a:rPr lang="en-US" sz="1800" kern="1200" err="1"/>
            <a:t>trẻ</a:t>
          </a:r>
          <a:r>
            <a:rPr lang="en-US" sz="1800" kern="1200"/>
            <a:t> (</a:t>
          </a:r>
          <a:r>
            <a:rPr lang="en-US" sz="1800" kern="1200" err="1"/>
            <a:t>ít</a:t>
          </a:r>
          <a:r>
            <a:rPr lang="en-US" sz="1800" kern="1200"/>
            <a:t>)</a:t>
          </a:r>
        </a:p>
      </dsp:txBody>
      <dsp:txXfrm>
        <a:off x="3635455" y="2543259"/>
        <a:ext cx="1508327" cy="921209"/>
      </dsp:txXfrm>
    </dsp:sp>
    <dsp:sp modelId="{CEC51D24-6250-4E76-AB34-CA22B28CEA91}">
      <dsp:nvSpPr>
        <dsp:cNvPr id="0" name=""/>
        <dsp:cNvSpPr/>
      </dsp:nvSpPr>
      <dsp:spPr>
        <a:xfrm>
          <a:off x="3472509" y="978529"/>
          <a:ext cx="141691" cy="31803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0313"/>
              </a:lnTo>
              <a:lnTo>
                <a:pt x="141691" y="318031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076698-1A22-4789-9B87-5672F08890AF}">
      <dsp:nvSpPr>
        <dsp:cNvPr id="0" name=""/>
        <dsp:cNvSpPr/>
      </dsp:nvSpPr>
      <dsp:spPr>
        <a:xfrm>
          <a:off x="3614201" y="3669578"/>
          <a:ext cx="1565647" cy="978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err="1"/>
            <a:t>Ghi</a:t>
          </a:r>
          <a:r>
            <a:rPr lang="en-US" sz="1800" kern="1200"/>
            <a:t> </a:t>
          </a:r>
          <a:r>
            <a:rPr lang="en-US" sz="1800" kern="1200" err="1"/>
            <a:t>chép</a:t>
          </a:r>
          <a:endParaRPr lang="en-US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err="1"/>
            <a:t>Tiến</a:t>
          </a:r>
          <a:r>
            <a:rPr lang="en-US" sz="1800" kern="1200"/>
            <a:t> </a:t>
          </a:r>
          <a:r>
            <a:rPr lang="en-US" sz="1800" kern="1200" err="1"/>
            <a:t>trình</a:t>
          </a:r>
          <a:endParaRPr lang="en-US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err="1"/>
            <a:t>Nội</a:t>
          </a:r>
          <a:r>
            <a:rPr lang="en-US" sz="1800" kern="1200"/>
            <a:t> dung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/>
        </a:p>
      </dsp:txBody>
      <dsp:txXfrm>
        <a:off x="3642861" y="3698238"/>
        <a:ext cx="1508327" cy="921209"/>
      </dsp:txXfrm>
    </dsp:sp>
    <dsp:sp modelId="{D2BB7F57-DE39-437C-8286-B6CBC40C883C}">
      <dsp:nvSpPr>
        <dsp:cNvPr id="0" name=""/>
        <dsp:cNvSpPr/>
      </dsp:nvSpPr>
      <dsp:spPr>
        <a:xfrm>
          <a:off x="5669113" y="91"/>
          <a:ext cx="1957059" cy="9785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err="1"/>
            <a:t>Nhận</a:t>
          </a:r>
          <a:r>
            <a:rPr lang="en-US" sz="3000" kern="1200"/>
            <a:t> </a:t>
          </a:r>
          <a:r>
            <a:rPr lang="en-US" sz="3000" kern="1200" err="1"/>
            <a:t>xét</a:t>
          </a:r>
          <a:r>
            <a:rPr lang="en-US" sz="3000" kern="1200"/>
            <a:t> </a:t>
          </a:r>
          <a:r>
            <a:rPr lang="en-US" sz="3000" kern="1200" err="1"/>
            <a:t>góp</a:t>
          </a:r>
          <a:r>
            <a:rPr lang="en-US" sz="3000" kern="1200"/>
            <a:t> ý</a:t>
          </a:r>
        </a:p>
      </dsp:txBody>
      <dsp:txXfrm>
        <a:off x="5697773" y="28751"/>
        <a:ext cx="1899739" cy="921209"/>
      </dsp:txXfrm>
    </dsp:sp>
    <dsp:sp modelId="{4E70180C-4644-4564-8BB2-26DCB980BB82}">
      <dsp:nvSpPr>
        <dsp:cNvPr id="0" name=""/>
        <dsp:cNvSpPr/>
      </dsp:nvSpPr>
      <dsp:spPr>
        <a:xfrm>
          <a:off x="5864819" y="978620"/>
          <a:ext cx="188300" cy="8020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2081"/>
              </a:lnTo>
              <a:lnTo>
                <a:pt x="188300" y="8020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380E1A-ED23-489F-A25B-7DFD3129A7BE}">
      <dsp:nvSpPr>
        <dsp:cNvPr id="0" name=""/>
        <dsp:cNvSpPr/>
      </dsp:nvSpPr>
      <dsp:spPr>
        <a:xfrm>
          <a:off x="6053120" y="1291437"/>
          <a:ext cx="1565647" cy="978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err="1">
              <a:latin typeface="+mn-lt"/>
            </a:rPr>
            <a:t>Nội</a:t>
          </a:r>
          <a:r>
            <a:rPr lang="en-US" sz="1800" kern="1200">
              <a:latin typeface="+mn-lt"/>
            </a:rPr>
            <a:t> dung, </a:t>
          </a:r>
          <a:r>
            <a:rPr lang="en-US" sz="1800" kern="1200" err="1">
              <a:latin typeface="+mn-lt"/>
            </a:rPr>
            <a:t>Tiến</a:t>
          </a:r>
          <a:r>
            <a:rPr lang="en-US" sz="1800" kern="1200">
              <a:latin typeface="+mn-lt"/>
            </a:rPr>
            <a:t> </a:t>
          </a:r>
          <a:r>
            <a:rPr lang="en-US" sz="1800" kern="1200" err="1">
              <a:latin typeface="+mn-lt"/>
            </a:rPr>
            <a:t>trình</a:t>
          </a:r>
          <a:r>
            <a:rPr lang="en-US" sz="1800" kern="1200">
              <a:latin typeface="+mn-lt"/>
            </a:rPr>
            <a:t> </a:t>
          </a:r>
          <a:r>
            <a:rPr lang="en-US" sz="1800" kern="1200" err="1">
              <a:latin typeface="+mn-lt"/>
            </a:rPr>
            <a:t>dạy</a:t>
          </a:r>
          <a:r>
            <a:rPr lang="en-US" sz="1800" kern="1200">
              <a:latin typeface="+mn-lt"/>
            </a:rPr>
            <a:t> </a:t>
          </a:r>
          <a:r>
            <a:rPr lang="en-US" sz="1800" kern="1200" err="1">
              <a:latin typeface="+mn-lt"/>
            </a:rPr>
            <a:t>học</a:t>
          </a:r>
          <a:r>
            <a:rPr lang="en-US" sz="1800" kern="1200">
              <a:latin typeface="+mn-lt"/>
            </a:rPr>
            <a:t>:...</a:t>
          </a:r>
          <a:endParaRPr lang="en-US" sz="1800" kern="1200"/>
        </a:p>
      </dsp:txBody>
      <dsp:txXfrm>
        <a:off x="6081780" y="1320097"/>
        <a:ext cx="1508327" cy="921209"/>
      </dsp:txXfrm>
    </dsp:sp>
    <dsp:sp modelId="{CB043D52-55B2-40C9-B6BA-829CB430CE44}">
      <dsp:nvSpPr>
        <dsp:cNvPr id="0" name=""/>
        <dsp:cNvSpPr/>
      </dsp:nvSpPr>
      <dsp:spPr>
        <a:xfrm>
          <a:off x="5864819" y="978620"/>
          <a:ext cx="188300" cy="2025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5243"/>
              </a:lnTo>
              <a:lnTo>
                <a:pt x="188300" y="202524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0C03C3-673A-4D99-9247-2AB22D94994D}">
      <dsp:nvSpPr>
        <dsp:cNvPr id="0" name=""/>
        <dsp:cNvSpPr/>
      </dsp:nvSpPr>
      <dsp:spPr>
        <a:xfrm>
          <a:off x="6053120" y="2514599"/>
          <a:ext cx="1565647" cy="978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>
              <a:latin typeface="+mn-lt"/>
            </a:rPr>
            <a:t>PP </a:t>
          </a:r>
          <a:r>
            <a:rPr lang="en-US" sz="1800" kern="1200" err="1">
              <a:latin typeface="+mn-lt"/>
            </a:rPr>
            <a:t>và</a:t>
          </a:r>
          <a:r>
            <a:rPr lang="en-US" sz="1800" kern="1200">
              <a:latin typeface="+mn-lt"/>
            </a:rPr>
            <a:t> </a:t>
          </a:r>
          <a:r>
            <a:rPr lang="en-US" sz="1800" kern="1200" err="1">
              <a:latin typeface="+mn-lt"/>
            </a:rPr>
            <a:t>cách</a:t>
          </a:r>
          <a:r>
            <a:rPr lang="en-US" sz="1800" kern="1200">
              <a:latin typeface="+mn-lt"/>
            </a:rPr>
            <a:t> </a:t>
          </a:r>
          <a:r>
            <a:rPr lang="en-US" sz="1800" kern="1200" err="1">
              <a:latin typeface="+mn-lt"/>
            </a:rPr>
            <a:t>tổ</a:t>
          </a:r>
          <a:r>
            <a:rPr lang="en-US" sz="1800" kern="1200">
              <a:latin typeface="+mn-lt"/>
            </a:rPr>
            <a:t> </a:t>
          </a:r>
          <a:r>
            <a:rPr lang="en-US" sz="1800" kern="1200" err="1">
              <a:latin typeface="+mn-lt"/>
            </a:rPr>
            <a:t>chức</a:t>
          </a:r>
          <a:r>
            <a:rPr lang="en-US" sz="1800" kern="1200">
              <a:latin typeface="+mn-lt"/>
            </a:rPr>
            <a:t> </a:t>
          </a:r>
          <a:r>
            <a:rPr lang="en-US" sz="1800" kern="1200" err="1">
              <a:latin typeface="+mn-lt"/>
            </a:rPr>
            <a:t>của</a:t>
          </a:r>
          <a:r>
            <a:rPr lang="en-US" sz="1800" kern="1200">
              <a:latin typeface="+mn-lt"/>
            </a:rPr>
            <a:t> GV</a:t>
          </a:r>
        </a:p>
      </dsp:txBody>
      <dsp:txXfrm>
        <a:off x="6081780" y="2543259"/>
        <a:ext cx="1508327" cy="921209"/>
      </dsp:txXfrm>
    </dsp:sp>
    <dsp:sp modelId="{8204CCE9-4B70-421A-92A1-D67A79E17DCB}">
      <dsp:nvSpPr>
        <dsp:cNvPr id="0" name=""/>
        <dsp:cNvSpPr/>
      </dsp:nvSpPr>
      <dsp:spPr>
        <a:xfrm>
          <a:off x="5864819" y="978620"/>
          <a:ext cx="195705" cy="3180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0222"/>
              </a:lnTo>
              <a:lnTo>
                <a:pt x="195705" y="31802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F41D02-E476-4A9E-B7EA-AE2E90E102E6}">
      <dsp:nvSpPr>
        <dsp:cNvPr id="0" name=""/>
        <dsp:cNvSpPr/>
      </dsp:nvSpPr>
      <dsp:spPr>
        <a:xfrm>
          <a:off x="6060525" y="3669578"/>
          <a:ext cx="1565647" cy="978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>
              <a:latin typeface="+mn-lt"/>
            </a:rPr>
            <a:t>Kết quả, mục tiêu bài/hoạt động</a:t>
          </a:r>
          <a:endParaRPr lang="en-US" sz="1800" kern="1200"/>
        </a:p>
      </dsp:txBody>
      <dsp:txXfrm>
        <a:off x="6089185" y="3698238"/>
        <a:ext cx="1508327" cy="9212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ED66EE-E7A6-4C2D-A770-0AB0D404C528}">
      <dsp:nvSpPr>
        <dsp:cNvPr id="0" name=""/>
        <dsp:cNvSpPr/>
      </dsp:nvSpPr>
      <dsp:spPr>
        <a:xfrm>
          <a:off x="1999395" y="507693"/>
          <a:ext cx="3482474" cy="3482474"/>
        </a:xfrm>
        <a:prstGeom prst="blockArc">
          <a:avLst>
            <a:gd name="adj1" fmla="val 10806031"/>
            <a:gd name="adj2" fmla="val 16961660"/>
            <a:gd name="adj3" fmla="val 4643"/>
          </a:avLst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98D2AD-DCF7-4A34-A529-C74ACA2A2B41}">
      <dsp:nvSpPr>
        <dsp:cNvPr id="0" name=""/>
        <dsp:cNvSpPr/>
      </dsp:nvSpPr>
      <dsp:spPr>
        <a:xfrm>
          <a:off x="1998318" y="565291"/>
          <a:ext cx="3482474" cy="3482474"/>
        </a:xfrm>
        <a:prstGeom prst="blockArc">
          <a:avLst>
            <a:gd name="adj1" fmla="val 4626677"/>
            <a:gd name="adj2" fmla="val 10922476"/>
            <a:gd name="adj3" fmla="val 4643"/>
          </a:avLst>
        </a:prstGeom>
        <a:solidFill>
          <a:schemeClr val="accent5">
            <a:hueOff val="-4902231"/>
            <a:satOff val="-6819"/>
            <a:lumOff val="-261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83EBE3-5F79-4D4C-8E69-123232B58927}">
      <dsp:nvSpPr>
        <dsp:cNvPr id="0" name=""/>
        <dsp:cNvSpPr/>
      </dsp:nvSpPr>
      <dsp:spPr>
        <a:xfrm>
          <a:off x="2746827" y="562979"/>
          <a:ext cx="3482474" cy="3482474"/>
        </a:xfrm>
        <a:prstGeom prst="blockArc">
          <a:avLst>
            <a:gd name="adj1" fmla="val 21482192"/>
            <a:gd name="adj2" fmla="val 6152083"/>
            <a:gd name="adj3" fmla="val 4643"/>
          </a:avLst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6B144A-485A-4FA1-8242-BB33023CB644}">
      <dsp:nvSpPr>
        <dsp:cNvPr id="0" name=""/>
        <dsp:cNvSpPr/>
      </dsp:nvSpPr>
      <dsp:spPr>
        <a:xfrm>
          <a:off x="2745832" y="507933"/>
          <a:ext cx="3482474" cy="3482474"/>
        </a:xfrm>
        <a:prstGeom prst="blockArc">
          <a:avLst>
            <a:gd name="adj1" fmla="val 15440555"/>
            <a:gd name="adj2" fmla="val 21593475"/>
            <a:gd name="adj3" fmla="val 4643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9CC433-56EB-4933-B90B-B0D9C879B16B}">
      <dsp:nvSpPr>
        <dsp:cNvPr id="0" name=""/>
        <dsp:cNvSpPr/>
      </dsp:nvSpPr>
      <dsp:spPr>
        <a:xfrm>
          <a:off x="3355770" y="1460874"/>
          <a:ext cx="1604214" cy="160421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200" b="1" kern="1200"/>
            <a:t>SHCM </a:t>
          </a:r>
          <a:r>
            <a:rPr kumimoji="1" lang="en-US" altLang="ja-JP" sz="3200" b="1" kern="1200" err="1"/>
            <a:t>mới</a:t>
          </a:r>
          <a:endParaRPr kumimoji="1" lang="ja-JP" altLang="en-US" sz="3200" b="1" kern="1200"/>
        </a:p>
      </dsp:txBody>
      <dsp:txXfrm>
        <a:off x="3590702" y="1695806"/>
        <a:ext cx="1134350" cy="1134350"/>
      </dsp:txXfrm>
    </dsp:sp>
    <dsp:sp modelId="{5F2C77E8-F390-40BC-98D5-C2F900EFCAB6}">
      <dsp:nvSpPr>
        <dsp:cNvPr id="0" name=""/>
        <dsp:cNvSpPr/>
      </dsp:nvSpPr>
      <dsp:spPr>
        <a:xfrm>
          <a:off x="3048576" y="28218"/>
          <a:ext cx="2131617" cy="112295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b="1" kern="1200" err="1">
              <a:latin typeface="Arial" pitchFamily="34" charset="0"/>
              <a:cs typeface="Arial" pitchFamily="34" charset="0"/>
            </a:rPr>
            <a:t>Chuẩn</a:t>
          </a:r>
          <a:r>
            <a:rPr kumimoji="1" lang="en-US" altLang="ja-JP" sz="1600" b="1" kern="1200">
              <a:latin typeface="Arial" pitchFamily="34" charset="0"/>
              <a:cs typeface="Arial" pitchFamily="34" charset="0"/>
            </a:rPr>
            <a:t> </a:t>
          </a:r>
          <a:r>
            <a:rPr kumimoji="1" lang="en-US" altLang="ja-JP" sz="1600" b="1" kern="1200" err="1">
              <a:latin typeface="Arial" pitchFamily="34" charset="0"/>
              <a:cs typeface="Arial" pitchFamily="34" charset="0"/>
            </a:rPr>
            <a:t>bị</a:t>
          </a:r>
          <a:r>
            <a:rPr kumimoji="1" lang="en-US" altLang="ja-JP" sz="1600" b="1" kern="1200">
              <a:latin typeface="Arial" pitchFamily="34" charset="0"/>
              <a:cs typeface="Arial" pitchFamily="34" charset="0"/>
            </a:rPr>
            <a:t>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b="1" kern="1200">
              <a:latin typeface="Arial" pitchFamily="34" charset="0"/>
              <a:cs typeface="Arial" pitchFamily="34" charset="0"/>
            </a:rPr>
            <a:t>TK </a:t>
          </a:r>
          <a:r>
            <a:rPr kumimoji="1" lang="en-US" altLang="ja-JP" sz="1600" b="1" kern="1200" err="1">
              <a:latin typeface="Arial" pitchFamily="34" charset="0"/>
              <a:cs typeface="Arial" pitchFamily="34" charset="0"/>
            </a:rPr>
            <a:t>Bài</a:t>
          </a:r>
          <a:r>
            <a:rPr kumimoji="1" lang="en-US" altLang="ja-JP" sz="1600" b="1" kern="1200">
              <a:latin typeface="Arial" pitchFamily="34" charset="0"/>
              <a:cs typeface="Arial" pitchFamily="34" charset="0"/>
            </a:rPr>
            <a:t>  minh </a:t>
          </a:r>
          <a:r>
            <a:rPr kumimoji="1" lang="en-US" altLang="ja-JP" sz="1600" b="1" kern="1200" err="1">
              <a:latin typeface="Arial" pitchFamily="34" charset="0"/>
              <a:cs typeface="Arial" pitchFamily="34" charset="0"/>
            </a:rPr>
            <a:t>họa</a:t>
          </a:r>
          <a:endParaRPr kumimoji="1" lang="ja-JP" altLang="en-US" sz="1600" b="1" kern="1200">
            <a:latin typeface="Arial" pitchFamily="34" charset="0"/>
            <a:cs typeface="Arial" pitchFamily="34" charset="0"/>
          </a:endParaRPr>
        </a:p>
      </dsp:txBody>
      <dsp:txXfrm>
        <a:off x="3360744" y="192670"/>
        <a:ext cx="1507281" cy="794046"/>
      </dsp:txXfrm>
    </dsp:sp>
    <dsp:sp modelId="{CFB5A0D8-89BA-424D-A157-1AA16E87420E}">
      <dsp:nvSpPr>
        <dsp:cNvPr id="0" name=""/>
        <dsp:cNvSpPr/>
      </dsp:nvSpPr>
      <dsp:spPr>
        <a:xfrm>
          <a:off x="4992805" y="1684467"/>
          <a:ext cx="2390143" cy="1122950"/>
        </a:xfrm>
        <a:prstGeom prst="ellipse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b="1" kern="1200">
              <a:latin typeface="Arial" pitchFamily="34" charset="0"/>
              <a:cs typeface="Arial" pitchFamily="34" charset="0"/>
            </a:rPr>
            <a:t>Dạy và dự giờ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b="1" kern="1200">
              <a:latin typeface="Arial" pitchFamily="34" charset="0"/>
              <a:cs typeface="Arial" pitchFamily="34" charset="0"/>
            </a:rPr>
            <a:t>quan sát lớp học</a:t>
          </a:r>
        </a:p>
      </dsp:txBody>
      <dsp:txXfrm>
        <a:off x="5342833" y="1848919"/>
        <a:ext cx="1690087" cy="794046"/>
      </dsp:txXfrm>
    </dsp:sp>
    <dsp:sp modelId="{EE282341-F160-4FB3-A6C2-70058B2A5D37}">
      <dsp:nvSpPr>
        <dsp:cNvPr id="0" name=""/>
        <dsp:cNvSpPr/>
      </dsp:nvSpPr>
      <dsp:spPr>
        <a:xfrm>
          <a:off x="3038219" y="3403012"/>
          <a:ext cx="2161432" cy="1122950"/>
        </a:xfrm>
        <a:prstGeom prst="ellipse">
          <a:avLst/>
        </a:prstGeom>
        <a:solidFill>
          <a:schemeClr val="accent5">
            <a:hueOff val="-4902231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b="1" kern="1200">
              <a:latin typeface="Arial" pitchFamily="34" charset="0"/>
              <a:cs typeface="Arial" pitchFamily="34" charset="0"/>
            </a:rPr>
            <a:t>Suy ngẫm/Chia sẻ</a:t>
          </a:r>
          <a:endParaRPr kumimoji="1" lang="ja-JP" altLang="en-US" sz="1600" b="1" kern="1200">
            <a:latin typeface="Arial" pitchFamily="34" charset="0"/>
            <a:cs typeface="Arial" pitchFamily="34" charset="0"/>
          </a:endParaRPr>
        </a:p>
      </dsp:txBody>
      <dsp:txXfrm>
        <a:off x="3354753" y="3567464"/>
        <a:ext cx="1528364" cy="794046"/>
      </dsp:txXfrm>
    </dsp:sp>
    <dsp:sp modelId="{C532EB66-1B42-4267-A199-45D5CF2704F2}">
      <dsp:nvSpPr>
        <dsp:cNvPr id="0" name=""/>
        <dsp:cNvSpPr/>
      </dsp:nvSpPr>
      <dsp:spPr>
        <a:xfrm>
          <a:off x="931635" y="1684471"/>
          <a:ext cx="2216378" cy="1122950"/>
        </a:xfrm>
        <a:prstGeom prst="ellipse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b="1" kern="1200">
              <a:latin typeface="Arial" pitchFamily="34" charset="0"/>
              <a:cs typeface="Arial" pitchFamily="34" charset="0"/>
            </a:rPr>
            <a:t>Áp dụng/Thiết kế lại</a:t>
          </a:r>
          <a:endParaRPr kumimoji="1" lang="ja-JP" altLang="en-US" sz="1600" b="1" kern="1200">
            <a:latin typeface="Arial" pitchFamily="34" charset="0"/>
            <a:cs typeface="Arial" pitchFamily="34" charset="0"/>
          </a:endParaRPr>
        </a:p>
      </dsp:txBody>
      <dsp:txXfrm>
        <a:off x="1256216" y="1848923"/>
        <a:ext cx="1567216" cy="7940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52EFDD-CE8C-4A28-A6B8-F467A652FAC0}">
      <dsp:nvSpPr>
        <dsp:cNvPr id="0" name=""/>
        <dsp:cNvSpPr/>
      </dsp:nvSpPr>
      <dsp:spPr>
        <a:xfrm rot="10800000">
          <a:off x="452998" y="742"/>
          <a:ext cx="7496666" cy="1257630"/>
        </a:xfrm>
        <a:prstGeom prst="homePlat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458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/>
            <a:t>Quan </a:t>
          </a:r>
          <a:r>
            <a:rPr lang="en-US" sz="2800" b="1" kern="1200" err="1"/>
            <a:t>sát</a:t>
          </a:r>
          <a:r>
            <a:rPr lang="en-US" sz="2800" b="1" kern="1200"/>
            <a:t> </a:t>
          </a:r>
          <a:r>
            <a:rPr lang="en-US" sz="2800" b="1" kern="1200" err="1"/>
            <a:t>thái</a:t>
          </a:r>
          <a:r>
            <a:rPr lang="en-US" sz="2800" b="1" kern="1200"/>
            <a:t> </a:t>
          </a:r>
          <a:r>
            <a:rPr lang="en-US" sz="2800" b="1" kern="1200" err="1"/>
            <a:t>độ</a:t>
          </a:r>
          <a:r>
            <a:rPr lang="en-US" sz="2800" b="1" kern="1200"/>
            <a:t>, </a:t>
          </a:r>
          <a:r>
            <a:rPr lang="en-US" sz="2800" b="1" kern="1200" err="1"/>
            <a:t>hành</a:t>
          </a:r>
          <a:r>
            <a:rPr lang="en-US" sz="2800" b="1" kern="1200"/>
            <a:t> vi, </a:t>
          </a:r>
          <a:r>
            <a:rPr lang="en-US" sz="2800" b="1" kern="1200" err="1"/>
            <a:t>cảm</a:t>
          </a:r>
          <a:r>
            <a:rPr lang="en-US" sz="2800" b="1" kern="1200"/>
            <a:t> </a:t>
          </a:r>
          <a:r>
            <a:rPr lang="en-US" sz="2800" b="1" kern="1200" err="1"/>
            <a:t>xúc</a:t>
          </a:r>
          <a:r>
            <a:rPr lang="en-US" sz="2800" b="1" kern="1200"/>
            <a:t> qua nét mặt, ánh mắt, cử </a:t>
          </a:r>
          <a:r>
            <a:rPr lang="en-US" sz="2800" b="1" kern="1200" err="1"/>
            <a:t>chỉ</a:t>
          </a:r>
          <a:r>
            <a:rPr lang="en-US" sz="2800" b="1" kern="1200"/>
            <a:t>, </a:t>
          </a:r>
          <a:r>
            <a:rPr lang="en-US" sz="2800" b="1" kern="1200" err="1"/>
            <a:t>điệu</a:t>
          </a:r>
          <a:r>
            <a:rPr lang="en-US" sz="2800" b="1" kern="1200"/>
            <a:t> bộ, tư thế</a:t>
          </a:r>
        </a:p>
      </dsp:txBody>
      <dsp:txXfrm rot="10800000">
        <a:off x="767405" y="742"/>
        <a:ext cx="7182259" cy="1257630"/>
      </dsp:txXfrm>
    </dsp:sp>
    <dsp:sp modelId="{1ED7F2E1-2DAE-4528-8C95-DAF1323E872E}">
      <dsp:nvSpPr>
        <dsp:cNvPr id="0" name=""/>
        <dsp:cNvSpPr/>
      </dsp:nvSpPr>
      <dsp:spPr>
        <a:xfrm>
          <a:off x="0" y="0"/>
          <a:ext cx="1257630" cy="1257630"/>
        </a:xfrm>
        <a:prstGeom prst="ellipse">
          <a:avLst/>
        </a:prstGeom>
        <a:gradFill rotWithShape="0">
          <a:gsLst>
            <a:gs pos="0">
              <a:schemeClr val="accent6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472F364-CBDC-4BCA-AB42-34FDABF7093A}">
      <dsp:nvSpPr>
        <dsp:cNvPr id="0" name=""/>
        <dsp:cNvSpPr/>
      </dsp:nvSpPr>
      <dsp:spPr>
        <a:xfrm rot="10800000">
          <a:off x="452998" y="1633784"/>
          <a:ext cx="7496666" cy="1257630"/>
        </a:xfrm>
        <a:prstGeom prst="homePlat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4580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/>
            <a:t>Lắng nghe câu trả lời, các lời nói, các trao đổi của trẻ</a:t>
          </a:r>
        </a:p>
      </dsp:txBody>
      <dsp:txXfrm rot="10800000">
        <a:off x="767405" y="1633784"/>
        <a:ext cx="7182259" cy="1257630"/>
      </dsp:txXfrm>
    </dsp:sp>
    <dsp:sp modelId="{89016B28-FBE8-4E23-9D51-1B51498F490D}">
      <dsp:nvSpPr>
        <dsp:cNvPr id="0" name=""/>
        <dsp:cNvSpPr/>
      </dsp:nvSpPr>
      <dsp:spPr>
        <a:xfrm>
          <a:off x="0" y="1576386"/>
          <a:ext cx="1257630" cy="1257630"/>
        </a:xfrm>
        <a:prstGeom prst="ellipse">
          <a:avLst/>
        </a:prstGeom>
        <a:gradFill rotWithShape="0">
          <a:gsLst>
            <a:gs pos="0">
              <a:schemeClr val="accent6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39BA9DA-E9AC-413F-8653-4DB3627C008F}">
      <dsp:nvSpPr>
        <dsp:cNvPr id="0" name=""/>
        <dsp:cNvSpPr/>
      </dsp:nvSpPr>
      <dsp:spPr>
        <a:xfrm rot="10800000">
          <a:off x="452998" y="3266827"/>
          <a:ext cx="7496666" cy="1257630"/>
        </a:xfrm>
        <a:prstGeom prst="homePlat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4580" tIns="102870" rIns="192024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kern="1200"/>
            <a:t>Tìm hiểu hành động, quá trình thưc hiện nhiệm vụ, kết quả/sản phẩm của trẻ</a:t>
          </a:r>
        </a:p>
      </dsp:txBody>
      <dsp:txXfrm rot="10800000">
        <a:off x="767405" y="3266827"/>
        <a:ext cx="7182259" cy="1257630"/>
      </dsp:txXfrm>
    </dsp:sp>
    <dsp:sp modelId="{67221C5D-27D8-49D7-AF3B-83F4D3EA4567}">
      <dsp:nvSpPr>
        <dsp:cNvPr id="0" name=""/>
        <dsp:cNvSpPr/>
      </dsp:nvSpPr>
      <dsp:spPr>
        <a:xfrm>
          <a:off x="0" y="3200399"/>
          <a:ext cx="1257630" cy="1257630"/>
        </a:xfrm>
        <a:prstGeom prst="ellipse">
          <a:avLst/>
        </a:prstGeom>
        <a:gradFill rotWithShape="0">
          <a:gsLst>
            <a:gs pos="0">
              <a:schemeClr val="accent6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F3EE8C-22A8-4CC2-A6B2-54A9B8BBADA8}">
      <dsp:nvSpPr>
        <dsp:cNvPr id="0" name=""/>
        <dsp:cNvSpPr/>
      </dsp:nvSpPr>
      <dsp:spPr>
        <a:xfrm>
          <a:off x="3479" y="624045"/>
          <a:ext cx="2986515" cy="12922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/>
            <a:t>1. Giai </a:t>
          </a:r>
          <a:r>
            <a:rPr lang="en-US" sz="2200" b="1" kern="1200" err="1"/>
            <a:t>đoạn</a:t>
          </a:r>
          <a:r>
            <a:rPr lang="en-US" sz="2200" b="1" kern="1200"/>
            <a:t> </a:t>
          </a:r>
          <a:r>
            <a:rPr lang="en-US" sz="2200" b="1" kern="1200" err="1"/>
            <a:t>đầu</a:t>
          </a:r>
          <a:r>
            <a:rPr lang="en-US" sz="2200" kern="1200"/>
            <a:t>: </a:t>
          </a:r>
          <a:r>
            <a:rPr lang="en-US" sz="2200" kern="1200" err="1"/>
            <a:t>Nhận</a:t>
          </a:r>
          <a:r>
            <a:rPr lang="en-US" sz="2200" kern="1200"/>
            <a:t> </a:t>
          </a:r>
          <a:r>
            <a:rPr lang="en-US" sz="2200" kern="1200" err="1"/>
            <a:t>ra</a:t>
          </a:r>
          <a:r>
            <a:rPr lang="en-US" sz="2200" kern="1200"/>
            <a:t> </a:t>
          </a:r>
          <a:r>
            <a:rPr lang="en-US" sz="2200" kern="1200" err="1"/>
            <a:t>vấn</a:t>
          </a:r>
          <a:r>
            <a:rPr lang="en-US" sz="2200" kern="1200"/>
            <a:t> </a:t>
          </a:r>
          <a:r>
            <a:rPr lang="en-US" sz="2200" kern="1200" err="1"/>
            <a:t>đề</a:t>
          </a:r>
          <a:r>
            <a:rPr lang="en-US" sz="2200" kern="1200"/>
            <a:t> </a:t>
          </a:r>
          <a:r>
            <a:rPr lang="en-US" sz="2200" kern="1200" err="1"/>
            <a:t>thực</a:t>
          </a:r>
          <a:r>
            <a:rPr lang="en-US" sz="2200" kern="1200"/>
            <a:t> </a:t>
          </a:r>
          <a:r>
            <a:rPr lang="en-US" sz="2200" kern="1200" err="1"/>
            <a:t>tế</a:t>
          </a:r>
          <a:endParaRPr lang="en-US" sz="2200" kern="1200"/>
        </a:p>
      </dsp:txBody>
      <dsp:txXfrm>
        <a:off x="3479" y="624045"/>
        <a:ext cx="2986515" cy="861508"/>
      </dsp:txXfrm>
    </dsp:sp>
    <dsp:sp modelId="{D6866B36-05C4-47CE-8DB8-12CC24686BFF}">
      <dsp:nvSpPr>
        <dsp:cNvPr id="0" name=""/>
        <dsp:cNvSpPr/>
      </dsp:nvSpPr>
      <dsp:spPr>
        <a:xfrm>
          <a:off x="615174" y="1485554"/>
          <a:ext cx="2986515" cy="241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err="1"/>
            <a:t>Đã</a:t>
          </a:r>
          <a:r>
            <a:rPr lang="en-US" sz="2200" kern="1200"/>
            <a:t> </a:t>
          </a:r>
          <a:r>
            <a:rPr lang="en-US" sz="2200" kern="1200" err="1"/>
            <a:t>học</a:t>
          </a:r>
          <a:r>
            <a:rPr lang="en-US" sz="2200" kern="1200"/>
            <a:t> </a:t>
          </a:r>
          <a:r>
            <a:rPr lang="en-US" sz="2200" kern="1200" err="1"/>
            <a:t>được</a:t>
          </a:r>
          <a:r>
            <a:rPr lang="en-US" sz="2200" kern="1200"/>
            <a:t> </a:t>
          </a:r>
          <a:r>
            <a:rPr lang="en-US" sz="2200" kern="1200" err="1"/>
            <a:t>gì</a:t>
          </a:r>
          <a:r>
            <a:rPr lang="en-US" sz="2200" kern="1200"/>
            <a:t> ? </a:t>
          </a: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err="1"/>
            <a:t>Trẻ</a:t>
          </a:r>
          <a:r>
            <a:rPr lang="en-US" sz="2200" kern="1200"/>
            <a:t> </a:t>
          </a:r>
          <a:r>
            <a:rPr lang="en-US" sz="2200" kern="1200" err="1"/>
            <a:t>nào</a:t>
          </a:r>
          <a:r>
            <a:rPr lang="en-US" sz="2200" kern="1200"/>
            <a:t> ? </a:t>
          </a:r>
          <a:r>
            <a:rPr lang="en-US" sz="2200" kern="1200" err="1"/>
            <a:t>Học</a:t>
          </a:r>
          <a:r>
            <a:rPr lang="en-US" sz="2200" kern="1200"/>
            <a:t> </a:t>
          </a:r>
          <a:r>
            <a:rPr lang="en-US" sz="2200" kern="1200" err="1"/>
            <a:t>như</a:t>
          </a:r>
          <a:r>
            <a:rPr lang="en-US" sz="2200" kern="1200"/>
            <a:t> </a:t>
          </a:r>
          <a:r>
            <a:rPr lang="en-US" sz="2200" kern="1200" err="1"/>
            <a:t>thế</a:t>
          </a:r>
          <a:r>
            <a:rPr lang="en-US" sz="2200" kern="1200"/>
            <a:t> </a:t>
          </a:r>
          <a:r>
            <a:rPr lang="en-US" sz="2200" kern="1200" err="1"/>
            <a:t>nào</a:t>
          </a:r>
          <a:r>
            <a:rPr lang="en-US" sz="2200" kern="1200"/>
            <a:t>? </a:t>
          </a:r>
          <a:r>
            <a:rPr lang="en-US" sz="2200" kern="1200" err="1"/>
            <a:t>Lúc</a:t>
          </a:r>
          <a:r>
            <a:rPr lang="en-US" sz="2200" kern="1200"/>
            <a:t> </a:t>
          </a:r>
          <a:r>
            <a:rPr lang="en-US" sz="2200" kern="1200" err="1"/>
            <a:t>nào</a:t>
          </a:r>
          <a:r>
            <a:rPr lang="en-US" sz="2200" kern="1200"/>
            <a:t> ? </a:t>
          </a:r>
          <a:r>
            <a:rPr lang="en-US" sz="2200" kern="1200" err="1"/>
            <a:t>Vì</a:t>
          </a:r>
          <a:r>
            <a:rPr lang="en-US" sz="2200" kern="1200"/>
            <a:t> </a:t>
          </a:r>
          <a:r>
            <a:rPr lang="en-US" sz="2200" kern="1200" err="1"/>
            <a:t>sao</a:t>
          </a:r>
          <a:r>
            <a:rPr lang="en-US" sz="2200" kern="1200"/>
            <a:t>?</a:t>
          </a: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err="1"/>
            <a:t>Không</a:t>
          </a:r>
          <a:r>
            <a:rPr lang="en-US" sz="2200" kern="1200"/>
            <a:t> </a:t>
          </a:r>
          <a:r>
            <a:rPr lang="en-US" sz="2200" kern="1200" err="1"/>
            <a:t>đưa</a:t>
          </a:r>
          <a:r>
            <a:rPr lang="en-US" sz="2200" kern="1200"/>
            <a:t> </a:t>
          </a:r>
          <a:r>
            <a:rPr lang="en-US" sz="2200" kern="1200" err="1"/>
            <a:t>ra</a:t>
          </a:r>
          <a:r>
            <a:rPr lang="en-US" sz="2200" kern="1200"/>
            <a:t> </a:t>
          </a:r>
          <a:r>
            <a:rPr lang="en-US" sz="2200" kern="1200" err="1"/>
            <a:t>cách</a:t>
          </a:r>
          <a:r>
            <a:rPr lang="en-US" sz="2200" kern="1200"/>
            <a:t> </a:t>
          </a:r>
          <a:r>
            <a:rPr lang="en-US" sz="2200" kern="1200" err="1"/>
            <a:t>làm</a:t>
          </a:r>
          <a:r>
            <a:rPr lang="en-US" sz="2200" kern="1200"/>
            <a:t> </a:t>
          </a:r>
          <a:r>
            <a:rPr lang="en-US" sz="2200" kern="1200" err="1"/>
            <a:t>chủ</a:t>
          </a:r>
          <a:r>
            <a:rPr lang="en-US" sz="2200" kern="1200"/>
            <a:t> </a:t>
          </a:r>
          <a:r>
            <a:rPr lang="en-US" sz="2200" kern="1200" err="1"/>
            <a:t>quan</a:t>
          </a:r>
          <a:r>
            <a:rPr lang="en-US" sz="2200" kern="1200"/>
            <a:t>.</a:t>
          </a:r>
        </a:p>
      </dsp:txBody>
      <dsp:txXfrm>
        <a:off x="685925" y="1556305"/>
        <a:ext cx="2845013" cy="2274098"/>
      </dsp:txXfrm>
    </dsp:sp>
    <dsp:sp modelId="{F9BC973B-21C5-4997-8D24-3D97DC978C0C}">
      <dsp:nvSpPr>
        <dsp:cNvPr id="0" name=""/>
        <dsp:cNvSpPr/>
      </dsp:nvSpPr>
      <dsp:spPr>
        <a:xfrm>
          <a:off x="3442739" y="683022"/>
          <a:ext cx="959819" cy="7435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3442739" y="831733"/>
        <a:ext cx="736753" cy="446133"/>
      </dsp:txXfrm>
    </dsp:sp>
    <dsp:sp modelId="{859ED896-34C1-48CE-8804-B96497888541}">
      <dsp:nvSpPr>
        <dsp:cNvPr id="0" name=""/>
        <dsp:cNvSpPr/>
      </dsp:nvSpPr>
      <dsp:spPr>
        <a:xfrm>
          <a:off x="4800973" y="624045"/>
          <a:ext cx="2986515" cy="12922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83820" numCol="1" spcCol="1270" anchor="t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/>
            <a:t>2.  Giai đoạn sau</a:t>
          </a:r>
          <a:r>
            <a:rPr lang="en-US" sz="2200" kern="1200"/>
            <a:t>: Cải thiện thực tế</a:t>
          </a:r>
        </a:p>
      </dsp:txBody>
      <dsp:txXfrm>
        <a:off x="4800973" y="624045"/>
        <a:ext cx="2986515" cy="861508"/>
      </dsp:txXfrm>
    </dsp:sp>
    <dsp:sp modelId="{FBCD77EF-9240-48BC-BE3D-6F6DC3666B16}">
      <dsp:nvSpPr>
        <dsp:cNvPr id="0" name=""/>
        <dsp:cNvSpPr/>
      </dsp:nvSpPr>
      <dsp:spPr>
        <a:xfrm>
          <a:off x="5412669" y="1485554"/>
          <a:ext cx="2986515" cy="241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/>
            <a:t>Thế nào ?....</a:t>
          </a:r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/>
            <a:t>Cần làm gì để cải thiện vấn đề?</a:t>
          </a:r>
        </a:p>
      </dsp:txBody>
      <dsp:txXfrm>
        <a:off x="5483420" y="1556305"/>
        <a:ext cx="2845013" cy="22740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EF079C-40B3-4420-969F-FC81D71AAC9F}">
      <dsp:nvSpPr>
        <dsp:cNvPr id="0" name=""/>
        <dsp:cNvSpPr/>
      </dsp:nvSpPr>
      <dsp:spPr>
        <a:xfrm>
          <a:off x="1938337" y="0"/>
          <a:ext cx="4525963" cy="452596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/>
            <a:t>Trường ++</a:t>
          </a:r>
        </a:p>
      </dsp:txBody>
      <dsp:txXfrm>
        <a:off x="3568589" y="226298"/>
        <a:ext cx="1265459" cy="678894"/>
      </dsp:txXfrm>
    </dsp:sp>
    <dsp:sp modelId="{ED35B018-049F-4D83-B60E-6F8F067658E1}">
      <dsp:nvSpPr>
        <dsp:cNvPr id="0" name=""/>
        <dsp:cNvSpPr/>
      </dsp:nvSpPr>
      <dsp:spPr>
        <a:xfrm>
          <a:off x="2390933" y="905192"/>
          <a:ext cx="3620770" cy="3620770"/>
        </a:xfrm>
        <a:prstGeom prst="ellipse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/>
            <a:t>Trường +</a:t>
          </a:r>
        </a:p>
      </dsp:txBody>
      <dsp:txXfrm>
        <a:off x="3568589" y="1122438"/>
        <a:ext cx="1265459" cy="651738"/>
      </dsp:txXfrm>
    </dsp:sp>
    <dsp:sp modelId="{1ED170B0-B33B-4E89-ABCF-9297E78C90BE}">
      <dsp:nvSpPr>
        <dsp:cNvPr id="0" name=""/>
        <dsp:cNvSpPr/>
      </dsp:nvSpPr>
      <dsp:spPr>
        <a:xfrm>
          <a:off x="2843530" y="1810385"/>
          <a:ext cx="2715577" cy="2715577"/>
        </a:xfrm>
        <a:prstGeom prst="ellipse">
          <a:avLst/>
        </a:prstGeom>
        <a:solidFill>
          <a:schemeClr val="accent5">
            <a:hueOff val="-4902231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/>
            <a:t>Trường thí điểm</a:t>
          </a:r>
        </a:p>
      </dsp:txBody>
      <dsp:txXfrm>
        <a:off x="3568589" y="2014053"/>
        <a:ext cx="1265459" cy="611005"/>
      </dsp:txXfrm>
    </dsp:sp>
    <dsp:sp modelId="{CB5B90FD-A8BD-42A2-9A88-F321C88E736E}">
      <dsp:nvSpPr>
        <dsp:cNvPr id="0" name=""/>
        <dsp:cNvSpPr/>
      </dsp:nvSpPr>
      <dsp:spPr>
        <a:xfrm>
          <a:off x="3296126" y="2715577"/>
          <a:ext cx="1810385" cy="1810385"/>
        </a:xfrm>
        <a:prstGeom prst="ellipse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/>
            <a:t>GVCC</a:t>
          </a:r>
        </a:p>
      </dsp:txBody>
      <dsp:txXfrm>
        <a:off x="3561251" y="3168174"/>
        <a:ext cx="1280135" cy="9051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EAFFC78-11EC-42AA-BC9F-8D201629DA51}" type="datetimeFigureOut">
              <a:rPr lang="en-US"/>
              <a:pPr>
                <a:defRPr/>
              </a:pPr>
              <a:t>9/14/2021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5458A1C-A884-4ABD-974E-06DA961FD5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711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988D82D-C5FB-4ED1-9D62-3F6DC4D2E8C5}" type="datetimeFigureOut">
              <a:rPr lang="en-US"/>
              <a:pPr>
                <a:defRPr/>
              </a:pPr>
              <a:t>9/14/2021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3BB52DC-4199-482B-9030-9FA470DC49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8289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C8A719-E93D-3041-B24E-3FECFD64AB66}" type="slidenum">
              <a:rPr lang="en-US" altLang="ja-JP"/>
              <a:pPr/>
              <a:t>65</a:t>
            </a:fld>
            <a:endParaRPr lang="en-US" altLang="ja-JP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92652" y="2368285"/>
            <a:ext cx="6512985" cy="147002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lnSpc>
                <a:spcPts val="5800"/>
              </a:lnSpc>
              <a:defRPr sz="4000" b="0" i="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492653" y="4108970"/>
            <a:ext cx="5946784" cy="106203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ts val="2600"/>
              </a:lnSpc>
              <a:spcBef>
                <a:spcPts val="0"/>
              </a:spcBef>
              <a:buNone/>
              <a:defRPr sz="2400" b="0" i="0">
                <a:solidFill>
                  <a:srgbClr val="EAAA00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B016A-A028-4678-8B85-5AFF01624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81000" y="469898"/>
            <a:ext cx="8321040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81000" y="1095375"/>
            <a:ext cx="3831336" cy="3986784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8010" y="1095375"/>
            <a:ext cx="4178808" cy="3986784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68DA7-91C1-4F2E-BE9D-C64CE27AB6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dina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00050" y="402165"/>
            <a:ext cx="8303683" cy="444502"/>
          </a:xfrm>
          <a:prstGeom prst="rect">
            <a:avLst/>
          </a:prstGeom>
        </p:spPr>
        <p:txBody>
          <a:bodyPr lIns="9144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00050" y="1047011"/>
            <a:ext cx="8303683" cy="43631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01D84-5BDE-4FDD-9EAA-1105FCD3A2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9"/>
          </p:nvPr>
        </p:nvSpPr>
        <p:spPr>
          <a:xfrm>
            <a:off x="400050" y="5595938"/>
            <a:ext cx="7181850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itle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  <a:prstGeom prst="rect">
            <a:avLst/>
          </a:prstGeom>
        </p:spPr>
        <p:txBody>
          <a:bodyPr lIns="0">
            <a:normAutofit/>
          </a:bodyPr>
          <a:lstStyle>
            <a:lvl1pPr algn="l">
              <a:defRPr sz="2800" b="1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57200" y="951987"/>
            <a:ext cx="8229600" cy="38404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ts val="2600"/>
              </a:lnSpc>
              <a:spcBef>
                <a:spcPts val="0"/>
              </a:spcBef>
              <a:buNone/>
              <a:defRPr sz="2000" b="0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1447800"/>
            <a:ext cx="8229600" cy="39624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9A38B-96C7-4401-A3D0-BB26B44765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9"/>
          </p:nvPr>
        </p:nvSpPr>
        <p:spPr>
          <a:xfrm>
            <a:off x="457200" y="5595938"/>
            <a:ext cx="7181850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 without banner">
    <p:bg>
      <p:bgPr>
        <a:blipFill dpi="0" rotWithShape="0">
          <a:blip r:embed="rId2" cstate="print">
            <a:lum/>
          </a:blip>
          <a:srcRect/>
          <a:stretch>
            <a:fillRect l="84000" t="7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00050" y="402165"/>
            <a:ext cx="8303683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1000" y="1071563"/>
            <a:ext cx="8305800" cy="43370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534400" y="6492875"/>
            <a:ext cx="612775" cy="365125"/>
          </a:xfrm>
        </p:spPr>
        <p:txBody>
          <a:bodyPr/>
          <a:lstStyle>
            <a:lvl1pPr algn="r">
              <a:defRPr sz="1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D753BA8-E77A-4428-999C-401DA60124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00050" y="5595938"/>
            <a:ext cx="7181850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 with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00050" y="402165"/>
            <a:ext cx="8303683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381000" y="1071563"/>
            <a:ext cx="8305800" cy="43370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D9D6D95-9129-4843-A802-81C63809C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9"/>
          </p:nvPr>
        </p:nvSpPr>
        <p:spPr>
          <a:xfrm>
            <a:off x="400050" y="5595938"/>
            <a:ext cx="7181850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00051" y="402165"/>
            <a:ext cx="8229600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00050" y="1133474"/>
            <a:ext cx="8229600" cy="41239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D5352-FC7B-4836-8CC7-7FADBB4E38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4114800" y="977745"/>
            <a:ext cx="4690872" cy="4361688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390144" y="1593742"/>
            <a:ext cx="3648456" cy="3739896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381000" y="951987"/>
            <a:ext cx="3657600" cy="38404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ts val="2600"/>
              </a:lnSpc>
              <a:spcBef>
                <a:spcPts val="0"/>
              </a:spcBef>
              <a:buNone/>
              <a:defRPr sz="2000" b="0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381000" y="304800"/>
            <a:ext cx="8458200" cy="533400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buNone/>
              <a:defRPr sz="2800" b="1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258B1-A2C3-4328-B920-1E171EA38C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1"/>
          </p:nvPr>
        </p:nvSpPr>
        <p:spPr>
          <a:xfrm>
            <a:off x="400050" y="5595938"/>
            <a:ext cx="7181850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12"/>
          </p:nvPr>
        </p:nvSpPr>
        <p:spPr>
          <a:xfrm>
            <a:off x="5264150" y="5864884"/>
            <a:ext cx="3422650" cy="3664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57200" y="2590800"/>
            <a:ext cx="8303683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44DE3-A872-4071-9422-121D7B0EDD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81000" y="469898"/>
            <a:ext cx="8321040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81000" y="1095375"/>
            <a:ext cx="3831336" cy="3986784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8010" y="1095375"/>
            <a:ext cx="4178808" cy="3986784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523C8-3209-4C79-BC85-4AB136D430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dina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00050" y="402165"/>
            <a:ext cx="8303683" cy="444502"/>
          </a:xfrm>
          <a:prstGeom prst="rect">
            <a:avLst/>
          </a:prstGeom>
        </p:spPr>
        <p:txBody>
          <a:bodyPr lIns="9144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00050" y="1047011"/>
            <a:ext cx="8303683" cy="43631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BBEA-59C4-4A79-B75F-990E14B1F0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9"/>
          </p:nvPr>
        </p:nvSpPr>
        <p:spPr>
          <a:xfrm>
            <a:off x="400050" y="5595938"/>
            <a:ext cx="7181850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8C30D-7842-48A0-AB7B-3AB8FA25FC21}" type="datetimeFigureOut">
              <a:rPr lang="en-US"/>
              <a:pPr>
                <a:defRPr/>
              </a:pPr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38872-0701-4B07-83D4-6BA2CAADF5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itle with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  <a:prstGeom prst="rect">
            <a:avLst/>
          </a:prstGeom>
        </p:spPr>
        <p:txBody>
          <a:bodyPr lIns="0">
            <a:normAutofit/>
          </a:bodyPr>
          <a:lstStyle>
            <a:lvl1pPr algn="l">
              <a:defRPr sz="2800" b="1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57200" y="951987"/>
            <a:ext cx="8229600" cy="38404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ts val="2600"/>
              </a:lnSpc>
              <a:spcBef>
                <a:spcPts val="0"/>
              </a:spcBef>
              <a:buNone/>
              <a:defRPr sz="2000" b="0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1447800"/>
            <a:ext cx="8229600" cy="39624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ABFA4-0987-4EC8-9A55-1112497F87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9"/>
          </p:nvPr>
        </p:nvSpPr>
        <p:spPr>
          <a:xfrm>
            <a:off x="457200" y="5595938"/>
            <a:ext cx="7181850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 with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00050" y="402165"/>
            <a:ext cx="8303683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381000" y="1071563"/>
            <a:ext cx="8305800" cy="43370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AA764E9-18EE-4829-B0AC-1C3A23027D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9"/>
          </p:nvPr>
        </p:nvSpPr>
        <p:spPr>
          <a:xfrm>
            <a:off x="400050" y="5595938"/>
            <a:ext cx="7181850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81000" y="469898"/>
            <a:ext cx="8321040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81000" y="1095375"/>
            <a:ext cx="3831336" cy="3986784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8010" y="1095375"/>
            <a:ext cx="4178808" cy="3986784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12BD6-EC25-40D3-A4D5-EE11D76EB1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900" y="736600"/>
            <a:ext cx="7364413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6900" y="1539875"/>
            <a:ext cx="7364413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6343F-E425-4EDD-9291-7DBCF69DBD7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900" y="736600"/>
            <a:ext cx="7364413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96900" y="1539875"/>
            <a:ext cx="7364413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28808-466E-4485-8F76-E54F7576E9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06375" y="1584325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206375" y="294733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206375" y="430999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6CA6DB0-F8DD-40C3-B5BC-5A252A69DA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06375" y="1584325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206375" y="294733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206375" y="430999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6CA6DB0-F8DD-40C3-B5BC-5A252A69DA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lled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A96CC-F3BE-4C6C-A8BD-B1B6B6EBC5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91019-C69A-4CD3-87A8-B22B1D06BBF0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B016A-A028-4678-8B85-5AFF016248E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0819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91019-C69A-4CD3-87A8-B22B1D06BBF0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62873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78F17-0A9B-4A1A-90A9-E0E0A7D3E03E}" type="datetimeFigureOut">
              <a:rPr lang="en-US"/>
              <a:pPr>
                <a:defRPr/>
              </a:pPr>
              <a:t>9/14/2021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B18EA-817B-4B73-B104-82E3D6874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91019-C69A-4CD3-87A8-B22B1D06BBF0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898889"/>
      </p:ext>
    </p:extLst>
  </p:cSld>
  <p:clrMapOvr>
    <a:masterClrMapping/>
  </p:clrMapOvr>
  <p:hf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91019-C69A-4CD3-87A8-B22B1D06BBF0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51128"/>
      </p:ext>
    </p:extLst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91019-C69A-4CD3-87A8-B22B1D06BBF0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249176"/>
      </p:ext>
    </p:extLst>
  </p:cSld>
  <p:clrMapOvr>
    <a:masterClrMapping/>
  </p:clrMapOvr>
  <p:hf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91019-C69A-4CD3-87A8-B22B1D06BBF0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54672"/>
      </p:ext>
    </p:extLst>
  </p:cSld>
  <p:clrMapOvr>
    <a:masterClrMapping/>
  </p:clrMapOvr>
  <p:hf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91019-C69A-4CD3-87A8-B22B1D06BBF0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5" name="Picture 4" descr="Untitled-1.png"/>
          <p:cNvPicPr>
            <a:picLocks noChangeAspect="1"/>
          </p:cNvPicPr>
          <p:nvPr/>
        </p:nvPicPr>
        <p:blipFill>
          <a:blip r:embed="rId2" cstate="print"/>
          <a:srcRect l="847"/>
          <a:stretch>
            <a:fillRect/>
          </a:stretch>
        </p:blipFill>
        <p:spPr>
          <a:xfrm>
            <a:off x="1" y="6052782"/>
            <a:ext cx="9153291" cy="8202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43563" y="6444000"/>
            <a:ext cx="1915426" cy="28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>
                <a:solidFill>
                  <a:schemeClr val="bg1"/>
                </a:solidFill>
              </a:rPr>
              <a:t>Plan International </a:t>
            </a:r>
            <a:r>
              <a:rPr lang="en-GB" sz="6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355601" y="6382800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4304088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91019-C69A-4CD3-87A8-B22B1D06BBF0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849498"/>
      </p:ext>
    </p:extLst>
  </p:cSld>
  <p:clrMapOvr>
    <a:masterClrMapping/>
  </p:clrMapOvr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91019-C69A-4CD3-87A8-B22B1D06BBF0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27487"/>
      </p:ext>
    </p:extLst>
  </p:cSld>
  <p:clrMapOvr>
    <a:masterClrMapping/>
  </p:clrMapOvr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91019-C69A-4CD3-87A8-B22B1D06BBF0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553129"/>
      </p:ext>
    </p:extLst>
  </p:cSld>
  <p:clrMapOvr>
    <a:masterClrMapping/>
  </p:clrMapOvr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91019-C69A-4CD3-87A8-B22B1D06BBF0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363344"/>
      </p:ext>
    </p:extLst>
  </p:cSld>
  <p:clrMapOvr>
    <a:masterClrMapping/>
  </p:clrMapOvr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" y="6134100"/>
            <a:ext cx="8445500" cy="571500"/>
          </a:xfrm>
        </p:spPr>
        <p:txBody>
          <a:bodyPr anchor="t" anchorCtr="0"/>
          <a:lstStyle>
            <a:lvl1pPr marL="0" indent="0" algn="l">
              <a:buNone/>
              <a:defRPr sz="1800" b="1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4800" y="450802"/>
            <a:ext cx="2580019" cy="98221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2899" y="2930400"/>
            <a:ext cx="8445600" cy="3103200"/>
          </a:xfr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7500" b="1" spc="-225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9620218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06375" y="1584325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206375" y="294733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206375" y="430999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6CA6DB0-F8DD-40C3-B5BC-5A252A69DA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/Subtitle and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titled-1.png"/>
          <p:cNvPicPr>
            <a:picLocks noChangeAspect="1"/>
          </p:cNvPicPr>
          <p:nvPr/>
        </p:nvPicPr>
        <p:blipFill>
          <a:blip r:embed="rId2" cstate="print"/>
          <a:srcRect l="948"/>
          <a:stretch>
            <a:fillRect/>
          </a:stretch>
        </p:blipFill>
        <p:spPr>
          <a:xfrm>
            <a:off x="0" y="6037792"/>
            <a:ext cx="9144000" cy="82020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8402664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750"/>
              </a:spcBef>
              <a:defRPr/>
            </a:lvl1pPr>
            <a:lvl2pPr>
              <a:lnSpc>
                <a:spcPct val="105000"/>
              </a:lnSpc>
              <a:spcBef>
                <a:spcPts val="375"/>
              </a:spcBef>
              <a:defRPr/>
            </a:lvl2pPr>
            <a:lvl3pPr>
              <a:lnSpc>
                <a:spcPct val="105000"/>
              </a:lnSpc>
              <a:spcBef>
                <a:spcPts val="375"/>
              </a:spcBef>
              <a:defRPr/>
            </a:lvl3pPr>
            <a:lvl4pPr>
              <a:lnSpc>
                <a:spcPct val="105000"/>
              </a:lnSpc>
              <a:spcBef>
                <a:spcPts val="375"/>
              </a:spcBef>
              <a:defRPr/>
            </a:lvl4pPr>
            <a:lvl5pPr>
              <a:lnSpc>
                <a:spcPct val="105000"/>
              </a:lnSpc>
              <a:spcBef>
                <a:spcPts val="375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dirty="0"/>
              <a:t>Click to edit Master title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43563" y="6444000"/>
            <a:ext cx="1915426" cy="28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>
                <a:solidFill>
                  <a:schemeClr val="bg1"/>
                </a:solidFill>
              </a:rPr>
              <a:t>Plan International </a:t>
            </a:r>
            <a:r>
              <a:rPr lang="en-GB" sz="6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55601" y="6382800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2425" y="6444000"/>
            <a:ext cx="63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71574"/>
      </p:ext>
    </p:extLst>
  </p:cSld>
  <p:clrMapOvr>
    <a:masterClrMapping/>
  </p:clrMapOvr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/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ntitled-1.png"/>
          <p:cNvPicPr>
            <a:picLocks noChangeAspect="1"/>
          </p:cNvPicPr>
          <p:nvPr/>
        </p:nvPicPr>
        <p:blipFill>
          <a:blip r:embed="rId2" cstate="print"/>
          <a:srcRect l="847"/>
          <a:stretch>
            <a:fillRect/>
          </a:stretch>
        </p:blipFill>
        <p:spPr>
          <a:xfrm>
            <a:off x="1" y="6052782"/>
            <a:ext cx="9153291" cy="8202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dirty="0"/>
              <a:t>Click to edit Master title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43563" y="6444000"/>
            <a:ext cx="1915426" cy="28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>
                <a:solidFill>
                  <a:schemeClr val="bg1"/>
                </a:solidFill>
              </a:rPr>
              <a:t>Plan International </a:t>
            </a:r>
            <a:r>
              <a:rPr lang="en-GB" sz="6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55601" y="6382800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2425" y="6444000"/>
            <a:ext cx="63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630422"/>
      </p:ext>
    </p:extLst>
  </p:cSld>
  <p:clrMapOvr>
    <a:masterClrMapping/>
  </p:clrMapOvr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Sideba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415118" y="317498"/>
            <a:ext cx="6424082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06375" y="1584325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206375" y="294733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206375" y="4309997"/>
            <a:ext cx="1655064" cy="1197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20"/>
          </p:nvPr>
        </p:nvSpPr>
        <p:spPr>
          <a:xfrm>
            <a:off x="2438400" y="914400"/>
            <a:ext cx="6400800" cy="5181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6CA6DB0-F8DD-40C3-B5BC-5A252A69DA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22"/>
          </p:nvPr>
        </p:nvSpPr>
        <p:spPr>
          <a:xfrm>
            <a:off x="2438400" y="6172200"/>
            <a:ext cx="6410325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28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/Subtitle and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titled-1.png"/>
          <p:cNvPicPr>
            <a:picLocks noChangeAspect="1"/>
          </p:cNvPicPr>
          <p:nvPr/>
        </p:nvPicPr>
        <p:blipFill>
          <a:blip r:embed="rId2" cstate="print"/>
          <a:srcRect l="948"/>
          <a:stretch>
            <a:fillRect/>
          </a:stretch>
        </p:blipFill>
        <p:spPr>
          <a:xfrm>
            <a:off x="0" y="6037792"/>
            <a:ext cx="9144000" cy="82020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6" y="1375200"/>
            <a:ext cx="8402664" cy="4525200"/>
          </a:xfrm>
        </p:spPr>
        <p:txBody>
          <a:bodyPr/>
          <a:lstStyle>
            <a:lvl1pPr>
              <a:lnSpc>
                <a:spcPct val="105000"/>
              </a:lnSpc>
              <a:spcBef>
                <a:spcPts val="750"/>
              </a:spcBef>
              <a:defRPr/>
            </a:lvl1pPr>
            <a:lvl2pPr>
              <a:lnSpc>
                <a:spcPct val="105000"/>
              </a:lnSpc>
              <a:spcBef>
                <a:spcPts val="375"/>
              </a:spcBef>
              <a:defRPr/>
            </a:lvl2pPr>
            <a:lvl3pPr>
              <a:lnSpc>
                <a:spcPct val="105000"/>
              </a:lnSpc>
              <a:spcBef>
                <a:spcPts val="375"/>
              </a:spcBef>
              <a:defRPr/>
            </a:lvl3pPr>
            <a:lvl4pPr>
              <a:lnSpc>
                <a:spcPct val="105000"/>
              </a:lnSpc>
              <a:spcBef>
                <a:spcPts val="375"/>
              </a:spcBef>
              <a:defRPr/>
            </a:lvl4pPr>
            <a:lvl5pPr>
              <a:lnSpc>
                <a:spcPct val="105000"/>
              </a:lnSpc>
              <a:spcBef>
                <a:spcPts val="375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56400" y="269509"/>
            <a:ext cx="8402400" cy="904093"/>
          </a:xfrm>
        </p:spPr>
        <p:txBody>
          <a:bodyPr/>
          <a:lstStyle>
            <a:lvl1pPr>
              <a:lnSpc>
                <a:spcPct val="95000"/>
              </a:lnSpc>
              <a:spcBef>
                <a:spcPts val="0"/>
              </a:spcBef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95000"/>
              </a:lnSpc>
              <a:spcBef>
                <a:spcPts val="0"/>
              </a:spcBef>
              <a:buFontTx/>
              <a:buNone/>
              <a:defRPr sz="2100">
                <a:solidFill>
                  <a:schemeClr val="accent5"/>
                </a:solidFill>
                <a:latin typeface="+mn-lt"/>
              </a:defRPr>
            </a:lvl2pPr>
          </a:lstStyle>
          <a:p>
            <a:pPr lvl="0"/>
            <a:r>
              <a:rPr lang="en-US" dirty="0"/>
              <a:t>Click to edit Master title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43563" y="6444000"/>
            <a:ext cx="1915426" cy="28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>
                <a:solidFill>
                  <a:schemeClr val="bg1"/>
                </a:solidFill>
              </a:rPr>
              <a:t>Plan International </a:t>
            </a:r>
            <a:r>
              <a:rPr lang="en-GB" sz="6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55601" y="6382800"/>
            <a:ext cx="842327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2425" y="6444000"/>
            <a:ext cx="63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30333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 with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00050" y="402165"/>
            <a:ext cx="8303683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381000" y="1071563"/>
            <a:ext cx="8305800" cy="43370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14ECC49-B942-4678-AA24-0F6FC91BF6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9"/>
          </p:nvPr>
        </p:nvSpPr>
        <p:spPr>
          <a:xfrm>
            <a:off x="400050" y="5595938"/>
            <a:ext cx="7181850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400051" y="402165"/>
            <a:ext cx="8229600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00050" y="1133474"/>
            <a:ext cx="8229600" cy="41239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FFD2E-4E41-449B-ACEB-86AF15443E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4114800" y="977745"/>
            <a:ext cx="4690872" cy="4361688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390144" y="1593742"/>
            <a:ext cx="3648456" cy="3739896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381000" y="951987"/>
            <a:ext cx="3657600" cy="38404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ts val="2600"/>
              </a:lnSpc>
              <a:spcBef>
                <a:spcPts val="0"/>
              </a:spcBef>
              <a:buNone/>
              <a:defRPr sz="2000" b="0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381000" y="304800"/>
            <a:ext cx="8458200" cy="533400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buNone/>
              <a:defRPr sz="2800" b="1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FDC70-E995-43A8-B509-749B23EFB8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1"/>
          </p:nvPr>
        </p:nvSpPr>
        <p:spPr>
          <a:xfrm>
            <a:off x="400050" y="5595938"/>
            <a:ext cx="7181850" cy="263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12"/>
          </p:nvPr>
        </p:nvSpPr>
        <p:spPr>
          <a:xfrm>
            <a:off x="5264150" y="5864884"/>
            <a:ext cx="3422650" cy="3664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57200" y="2590800"/>
            <a:ext cx="8303683" cy="4445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lnSpc>
                <a:spcPts val="3200"/>
              </a:lnSpc>
              <a:spcBef>
                <a:spcPts val="0"/>
              </a:spcBef>
              <a:buNone/>
              <a:defRPr sz="2800" b="1" i="0">
                <a:solidFill>
                  <a:srgbClr val="0073C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30FD6-9C2F-4051-A277-0927944A52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6" Type="http://schemas.openxmlformats.org/officeDocument/2006/relationships/theme" Target="../theme/theme8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000" y="5938838"/>
            <a:ext cx="2959100" cy="677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spc="30">
                <a:solidFill>
                  <a:srgbClr val="000000"/>
                </a:solidFill>
                <a:latin typeface="Plan Storytelling Clean"/>
                <a:cs typeface="Plan Storytelling Clean"/>
              </a:rPr>
              <a:t>Promoting child rights</a:t>
            </a:r>
            <a:br>
              <a:rPr lang="en-US" sz="1900" spc="30">
                <a:solidFill>
                  <a:srgbClr val="000000"/>
                </a:solidFill>
                <a:latin typeface="Plan Storytelling Clean"/>
                <a:cs typeface="Plan Storytelling Clean"/>
              </a:rPr>
            </a:br>
            <a:r>
              <a:rPr lang="en-US" sz="1900" spc="30">
                <a:solidFill>
                  <a:srgbClr val="000000"/>
                </a:solidFill>
                <a:latin typeface="Plan Storytelling Clean"/>
                <a:cs typeface="Plan Storytelling Clean"/>
              </a:rPr>
              <a:t>to end child poverty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531225" y="6492875"/>
            <a:ext cx="612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DED32E93-686D-4EB6-88B8-4CDD2BAD7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hf hd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Univers 55 Roman"/>
          <a:ea typeface="ヒラギノ角ゴ Pro W3" charset="-128"/>
          <a:cs typeface="ヒラギノ角ゴ Pro W3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Univers 55 Roman" charset="0"/>
          <a:ea typeface="ヒラギノ角ゴ Pro W3" charset="-128"/>
          <a:cs typeface="ヒラギノ角ゴ Pro W3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Univers 55 Roman" charset="0"/>
          <a:ea typeface="ヒラギノ角ゴ Pro W3" charset="-128"/>
          <a:cs typeface="ヒラギノ角ゴ Pro W3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Univers 55 Roman" charset="0"/>
          <a:ea typeface="ヒラギノ角ゴ Pro W3" charset="-128"/>
          <a:cs typeface="ヒラギノ角ゴ Pro W3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Univers 55 Roman" charset="0"/>
          <a:ea typeface="ヒラギノ角ゴ Pro W3" charset="-128"/>
          <a:cs typeface="ヒラギノ角ゴ Pro W3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Univers 55 Roman"/>
          <a:ea typeface="ヒラギノ角ゴ Pro W3" charset="-128"/>
          <a:cs typeface="ヒラギノ角ゴ Pro W3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Univers 55 Roman"/>
          <a:ea typeface="ヒラギノ角ゴ Pro W3" charset="-128"/>
          <a:cs typeface="ヒラギノ角ゴ Pro W3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Univers 55 Roman"/>
          <a:ea typeface="MS PGothic" pitchFamily="34" charset="-128"/>
          <a:cs typeface="ヒラギノ角ゴ Pro W3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Univers 55 Roman"/>
          <a:ea typeface="MS PGothic" pitchFamily="34" charset="-128"/>
          <a:cs typeface="ヒラギノ角ゴ Pro W3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Univers 55 Roman"/>
          <a:ea typeface="ヒラギノ角ゴ Pro W3" charset="-128"/>
          <a:cs typeface="ヒラギノ角ゴ Pro W3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0AC801-8B6E-4804-838E-8ECF9DFDAA2D}" type="datetimeFigureOut">
              <a:rPr lang="en-US"/>
              <a:pPr>
                <a:defRPr/>
              </a:pPr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094137-1F14-4F01-BD62-C7A58B1AD3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74" r:id="rId3"/>
    <p:sldLayoutId id="2147483815" r:id="rId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300" y="6324600"/>
            <a:ext cx="57023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" err="1">
                <a:solidFill>
                  <a:schemeClr val="bg1"/>
                </a:solidFill>
              </a:rPr>
              <a:t>Trẻ</a:t>
            </a:r>
            <a:r>
              <a:rPr lang="en-US" sz="1600" spc="30">
                <a:solidFill>
                  <a:schemeClr val="bg1"/>
                </a:solidFill>
              </a:rPr>
              <a:t> </a:t>
            </a:r>
            <a:r>
              <a:rPr lang="en-US" sz="1600" spc="30" err="1">
                <a:solidFill>
                  <a:schemeClr val="bg1"/>
                </a:solidFill>
              </a:rPr>
              <a:t>em</a:t>
            </a:r>
            <a:r>
              <a:rPr lang="en-US" sz="1600" spc="30">
                <a:solidFill>
                  <a:schemeClr val="bg1"/>
                </a:solidFill>
              </a:rPr>
              <a:t> </a:t>
            </a:r>
            <a:r>
              <a:rPr lang="en-US" sz="1600" spc="30" err="1">
                <a:solidFill>
                  <a:schemeClr val="bg1"/>
                </a:solidFill>
              </a:rPr>
              <a:t>là</a:t>
            </a:r>
            <a:r>
              <a:rPr lang="en-US" sz="1600" spc="30">
                <a:solidFill>
                  <a:schemeClr val="bg1"/>
                </a:solidFill>
              </a:rPr>
              <a:t> </a:t>
            </a:r>
            <a:r>
              <a:rPr lang="en-US" sz="1600" spc="30" err="1">
                <a:solidFill>
                  <a:schemeClr val="bg1"/>
                </a:solidFill>
              </a:rPr>
              <a:t>trung</a:t>
            </a:r>
            <a:r>
              <a:rPr lang="en-US" sz="1600" spc="30">
                <a:solidFill>
                  <a:schemeClr val="bg1"/>
                </a:solidFill>
              </a:rPr>
              <a:t> </a:t>
            </a:r>
            <a:r>
              <a:rPr lang="en-US" sz="1600" spc="30" err="1">
                <a:solidFill>
                  <a:schemeClr val="bg1"/>
                </a:solidFill>
              </a:rPr>
              <a:t>tâm</a:t>
            </a:r>
            <a:r>
              <a:rPr lang="en-US" sz="1600" spc="30">
                <a:solidFill>
                  <a:schemeClr val="bg1"/>
                </a:solidFill>
              </a:rPr>
              <a:t> </a:t>
            </a:r>
            <a:r>
              <a:rPr lang="en-US" sz="1600" spc="30" err="1">
                <a:solidFill>
                  <a:schemeClr val="bg1"/>
                </a:solidFill>
              </a:rPr>
              <a:t>trong</a:t>
            </a:r>
            <a:r>
              <a:rPr lang="en-US" sz="1600" spc="30">
                <a:solidFill>
                  <a:schemeClr val="bg1"/>
                </a:solidFill>
              </a:rPr>
              <a:t> </a:t>
            </a:r>
            <a:r>
              <a:rPr lang="en-US" sz="1600" spc="30" err="1">
                <a:solidFill>
                  <a:schemeClr val="bg1"/>
                </a:solidFill>
              </a:rPr>
              <a:t>mọi</a:t>
            </a:r>
            <a:r>
              <a:rPr lang="en-US" sz="1600" spc="30">
                <a:solidFill>
                  <a:schemeClr val="bg1"/>
                </a:solidFill>
              </a:rPr>
              <a:t> </a:t>
            </a:r>
            <a:r>
              <a:rPr lang="en-US" sz="1600" spc="30" err="1">
                <a:solidFill>
                  <a:schemeClr val="bg1"/>
                </a:solidFill>
              </a:rPr>
              <a:t>hoạt</a:t>
            </a:r>
            <a:r>
              <a:rPr lang="en-US" sz="1600" spc="30">
                <a:solidFill>
                  <a:schemeClr val="bg1"/>
                </a:solidFill>
              </a:rPr>
              <a:t> </a:t>
            </a:r>
            <a:r>
              <a:rPr lang="en-US" sz="1600" spc="30" err="1">
                <a:solidFill>
                  <a:schemeClr val="bg1"/>
                </a:solidFill>
              </a:rPr>
              <a:t>động</a:t>
            </a:r>
            <a:r>
              <a:rPr lang="en-US" sz="1600" spc="30">
                <a:solidFill>
                  <a:schemeClr val="bg1"/>
                </a:solidFill>
              </a:rPr>
              <a:t> </a:t>
            </a:r>
            <a:r>
              <a:rPr lang="en-US" sz="1600" spc="30" err="1">
                <a:solidFill>
                  <a:schemeClr val="bg1"/>
                </a:solidFill>
              </a:rPr>
              <a:t>của</a:t>
            </a:r>
            <a:r>
              <a:rPr lang="en-US" sz="1600" spc="30">
                <a:solidFill>
                  <a:schemeClr val="bg1"/>
                </a:solidFill>
              </a:rPr>
              <a:t> </a:t>
            </a:r>
            <a:r>
              <a:rPr lang="en-US" sz="1600" spc="30" err="1">
                <a:solidFill>
                  <a:schemeClr val="bg1"/>
                </a:solidFill>
              </a:rPr>
              <a:t>chúng</a:t>
            </a:r>
            <a:r>
              <a:rPr lang="en-US" sz="1600" spc="30">
                <a:solidFill>
                  <a:schemeClr val="bg1"/>
                </a:solidFill>
              </a:rPr>
              <a:t> </a:t>
            </a:r>
            <a:r>
              <a:rPr lang="en-US" sz="1600" spc="30" err="1">
                <a:solidFill>
                  <a:schemeClr val="bg1"/>
                </a:solidFill>
              </a:rPr>
              <a:t>ta</a:t>
            </a:r>
            <a:endParaRPr lang="en-US" sz="1600" spc="3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6492875"/>
            <a:ext cx="612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AD6F3B2-A707-473E-96FD-83288DF3C7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49" r:id="rId2"/>
    <p:sldLayoutId id="2147483755" r:id="rId3"/>
    <p:sldLayoutId id="2147483756" r:id="rId4"/>
    <p:sldLayoutId id="2147483750" r:id="rId5"/>
    <p:sldLayoutId id="2147483757" r:id="rId6"/>
    <p:sldLayoutId id="2147483758" r:id="rId7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300" y="6256338"/>
            <a:ext cx="4927600" cy="3857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spc="30">
                <a:solidFill>
                  <a:schemeClr val="bg1"/>
                </a:solidFill>
                <a:latin typeface="Plan Storytelling Clean"/>
                <a:cs typeface="Plan Storytelling Clean"/>
              </a:rPr>
              <a:t>Promoting child rights to end child poverty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6492875"/>
            <a:ext cx="612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D0ECC8D-F633-4C9A-BEF5-D8D66C2FE1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51" r:id="rId3"/>
    <p:sldLayoutId id="2147483761" r:id="rId4"/>
    <p:sldLayoutId id="2147483762" r:id="rId5"/>
    <p:sldLayoutId id="2147483752" r:id="rId6"/>
    <p:sldLayoutId id="2147483763" r:id="rId7"/>
    <p:sldLayoutId id="2147483764" r:id="rId8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6492875"/>
            <a:ext cx="612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70084BB-39A1-47A6-AEA8-07E33386CD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53" r:id="rId2"/>
    <p:sldLayoutId id="2147483769" r:id="rId3"/>
    <p:sldLayoutId id="2147483771" r:id="rId4"/>
    <p:sldLayoutId id="2147483775" r:id="rId5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Univers 45 Light"/>
          <a:ea typeface="ヒラギノ角ゴ Pro W3" charset="-128"/>
          <a:cs typeface="Univers 45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12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D137002-CAB6-402F-8E92-2A21199AE4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107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107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01010-PER-03 small.jpg"/>
          <p:cNvPicPr>
            <a:picLocks noChangeAspect="1"/>
          </p:cNvPicPr>
          <p:nvPr/>
        </p:nvPicPr>
        <p:blipFill>
          <a:blip r:embed="rId4" cstate="print"/>
          <a:srcRect l="4324" r="4451" b="5817"/>
          <a:stretch>
            <a:fillRect/>
          </a:stretch>
        </p:blipFill>
        <p:spPr bwMode="auto">
          <a:xfrm>
            <a:off x="211138" y="1655763"/>
            <a:ext cx="1658937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200711-VNM-30 small.jpg"/>
          <p:cNvPicPr>
            <a:picLocks noChangeAspect="1"/>
          </p:cNvPicPr>
          <p:nvPr/>
        </p:nvPicPr>
        <p:blipFill>
          <a:blip r:embed="rId5" cstate="print"/>
          <a:srcRect l="9703" t="6345" r="4890"/>
          <a:stretch>
            <a:fillRect/>
          </a:stretch>
        </p:blipFill>
        <p:spPr bwMode="auto">
          <a:xfrm>
            <a:off x="227013" y="4306888"/>
            <a:ext cx="1665287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201001-HTI-47 small.jpg"/>
          <p:cNvPicPr>
            <a:picLocks noChangeAspect="1"/>
          </p:cNvPicPr>
          <p:nvPr/>
        </p:nvPicPr>
        <p:blipFill>
          <a:blip r:embed="rId6" cstate="print"/>
          <a:srcRect l="7547" t="9383" r="3860" b="6293"/>
          <a:stretch>
            <a:fillRect/>
          </a:stretch>
        </p:blipFill>
        <p:spPr bwMode="auto">
          <a:xfrm>
            <a:off x="212725" y="2978150"/>
            <a:ext cx="1658938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12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177BE24-7390-4005-BE87-A3E56B1FE6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107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MS PGothic" pitchFamily="34" charset="-128"/>
          <a:cs typeface="ＭＳ Ｐゴシック" pitchFamily="-107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107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FB4A5-AAB3-4A19-86BD-F5F25184CBEF}" type="datetimeFigureOut">
              <a:rPr lang="en-US" smtClean="0"/>
              <a:pPr/>
              <a:t>9/14/2021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06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  <p:sldLayoutId id="2147483816" r:id="rId15"/>
  </p:sldLayoutIdLst>
  <p:hf hdr="0" dt="0"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clip%20Ha%20Hoa/My%20Movie%2016%20cat%20dep.mp4" TargetMode="External"/><Relationship Id="rId2" Type="http://schemas.openxmlformats.org/officeDocument/2006/relationships/hyperlink" Target="Clip%20Doan%20Hung/My%20Movie%2019%20LQCC%20NQ.mp4" TargetMode="Externa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7.png"/><Relationship Id="rId4" Type="http://schemas.openxmlformats.org/officeDocument/2006/relationships/hyperlink" Target="clip%20Ha%20Hoa/My%20Movie%202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6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6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6.sv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4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4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5.png"/><Relationship Id="rId9" Type="http://schemas.microsoft.com/office/2007/relationships/diagramDrawing" Target="../diagrams/drawing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5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Đặng</a:t>
            </a:r>
            <a:r>
              <a:rPr lang="en-US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Thị</a:t>
            </a:r>
            <a:r>
              <a:rPr lang="en-US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Hồng</a:t>
            </a:r>
            <a:r>
              <a:rPr lang="en-US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Ân</a:t>
            </a:r>
            <a:endParaRPr lang="en-US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28600" y="1692275"/>
            <a:ext cx="8445600" cy="3103200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sz="5400">
                <a:solidFill>
                  <a:schemeClr val="bg1"/>
                </a:solidFill>
                <a:latin typeface="+mn-lt"/>
              </a:rPr>
              <a:t>SINH HOẠT CHUYÊN MÔN</a:t>
            </a:r>
            <a:br>
              <a:rPr lang="en-US" sz="5400">
                <a:solidFill>
                  <a:schemeClr val="bg1"/>
                </a:solidFill>
                <a:latin typeface="+mn-lt"/>
              </a:rPr>
            </a:br>
            <a:r>
              <a:rPr lang="en-US" sz="5400">
                <a:solidFill>
                  <a:schemeClr val="bg1"/>
                </a:solidFill>
                <a:latin typeface="+mn-lt"/>
              </a:rPr>
              <a:t>THEO NGHIÊN CỨU BÀI HỌC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82662" y="3526918"/>
            <a:ext cx="7737475" cy="1470025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+mn-lt"/>
              </a:rPr>
              <a:t>Trong</a:t>
            </a:r>
            <a:r>
              <a:rPr lang="en-US" sz="4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+mn-lt"/>
              </a:rPr>
              <a:t>trường</a:t>
            </a:r>
            <a:r>
              <a:rPr lang="en-US" sz="4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+mn-lt"/>
              </a:rPr>
              <a:t>mầm</a:t>
            </a:r>
            <a:r>
              <a:rPr lang="en-US" sz="4000" b="1" dirty="0">
                <a:solidFill>
                  <a:schemeClr val="bg1"/>
                </a:solidFill>
                <a:latin typeface="+mn-lt"/>
              </a:rPr>
              <a:t> non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86600" y="6356350"/>
            <a:ext cx="2057400" cy="365125"/>
          </a:xfrm>
        </p:spPr>
        <p:txBody>
          <a:bodyPr/>
          <a:lstStyle/>
          <a:p>
            <a:pPr>
              <a:defRPr/>
            </a:pPr>
            <a:fld id="{BE3B016A-A028-4678-8B85-5AFF016248E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-23495" y="298025"/>
          <a:ext cx="8402638" cy="4648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D21BA11C-1C30-44A1-B356-B35852F428BA}"/>
              </a:ext>
            </a:extLst>
          </p:cNvPr>
          <p:cNvGrpSpPr/>
          <p:nvPr/>
        </p:nvGrpSpPr>
        <p:grpSpPr>
          <a:xfrm>
            <a:off x="478038" y="878076"/>
            <a:ext cx="7399572" cy="5273751"/>
            <a:chOff x="761788" y="792124"/>
            <a:chExt cx="7399572" cy="5273751"/>
          </a:xfrm>
        </p:grpSpPr>
        <p:sp>
          <p:nvSpPr>
            <p:cNvPr id="6" name="TextBox 5"/>
            <p:cNvSpPr txBox="1"/>
            <p:nvPr/>
          </p:nvSpPr>
          <p:spPr>
            <a:xfrm>
              <a:off x="761788" y="5419543"/>
              <a:ext cx="1981200" cy="646331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US" err="1"/>
                <a:t>Để</a:t>
              </a:r>
              <a:r>
                <a:rPr lang="en-US"/>
                <a:t> </a:t>
              </a:r>
              <a:r>
                <a:rPr lang="en-US" err="1"/>
                <a:t>có</a:t>
              </a:r>
              <a:r>
                <a:rPr lang="en-US"/>
                <a:t> </a:t>
              </a:r>
              <a:r>
                <a:rPr lang="en-US" err="1"/>
                <a:t>bài</a:t>
              </a:r>
              <a:r>
                <a:rPr lang="en-US"/>
                <a:t> </a:t>
              </a:r>
              <a:r>
                <a:rPr lang="en-US" err="1"/>
                <a:t>học</a:t>
              </a:r>
              <a:r>
                <a:rPr lang="en-US"/>
                <a:t> </a:t>
              </a:r>
              <a:r>
                <a:rPr lang="en-US" err="1"/>
                <a:t>tốt</a:t>
              </a:r>
              <a:r>
                <a:rPr lang="en-US"/>
                <a:t> </a:t>
              </a:r>
              <a:r>
                <a:rPr lang="en-US" err="1"/>
                <a:t>nhất</a:t>
              </a:r>
              <a:endParaRPr lang="en-US"/>
            </a:p>
          </p:txBody>
        </p:sp>
        <p:cxnSp>
          <p:nvCxnSpPr>
            <p:cNvPr id="8" name="Elbow Connector 7"/>
            <p:cNvCxnSpPr/>
            <p:nvPr/>
          </p:nvCxnSpPr>
          <p:spPr>
            <a:xfrm rot="5400000">
              <a:off x="-1457198" y="3087307"/>
              <a:ext cx="4895166" cy="304800"/>
            </a:xfrm>
            <a:prstGeom prst="bentConnector4">
              <a:avLst>
                <a:gd name="adj1" fmla="val 46699"/>
                <a:gd name="adj2" fmla="val 175000"/>
              </a:avLst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3436960" y="5419544"/>
              <a:ext cx="1905000" cy="646331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err="1"/>
                <a:t>Tìm</a:t>
              </a:r>
              <a:r>
                <a:rPr lang="en-US"/>
                <a:t> </a:t>
              </a:r>
              <a:r>
                <a:rPr lang="en-US" err="1"/>
                <a:t>lỗi</a:t>
              </a:r>
              <a:endParaRPr lang="en-US"/>
            </a:p>
            <a:p>
              <a:endParaRPr lang="en-US"/>
            </a:p>
          </p:txBody>
        </p:sp>
        <p:cxnSp>
          <p:nvCxnSpPr>
            <p:cNvPr id="12" name="Elbow Connector 11"/>
            <p:cNvCxnSpPr>
              <a:endCxn id="10" idx="1"/>
            </p:cNvCxnSpPr>
            <p:nvPr/>
          </p:nvCxnSpPr>
          <p:spPr>
            <a:xfrm rot="5400000">
              <a:off x="1103678" y="3180826"/>
              <a:ext cx="4895167" cy="228601"/>
            </a:xfrm>
            <a:prstGeom prst="bentConnector4">
              <a:avLst>
                <a:gd name="adj1" fmla="val 46699"/>
                <a:gd name="adj2" fmla="val 200000"/>
              </a:avLst>
            </a:prstGeom>
            <a:ln w="381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6256360" y="5419543"/>
              <a:ext cx="1905000" cy="646331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en-US" err="1"/>
                <a:t>Đánh</a:t>
              </a:r>
              <a:r>
                <a:rPr lang="en-US"/>
                <a:t> </a:t>
              </a:r>
              <a:r>
                <a:rPr lang="en-US" err="1"/>
                <a:t>giá</a:t>
              </a:r>
              <a:r>
                <a:rPr lang="en-US"/>
                <a:t> GV</a:t>
              </a:r>
            </a:p>
            <a:p>
              <a:r>
                <a:rPr lang="en-US" err="1"/>
                <a:t>Xếp</a:t>
              </a:r>
              <a:r>
                <a:rPr lang="en-US"/>
                <a:t> </a:t>
              </a:r>
              <a:r>
                <a:rPr lang="en-US" err="1"/>
                <a:t>loại</a:t>
              </a:r>
              <a:r>
                <a:rPr lang="en-US"/>
                <a:t> </a:t>
              </a:r>
              <a:r>
                <a:rPr lang="en-US" err="1"/>
                <a:t>bài</a:t>
              </a:r>
              <a:r>
                <a:rPr lang="en-US"/>
                <a:t> </a:t>
              </a:r>
            </a:p>
          </p:txBody>
        </p:sp>
        <p:cxnSp>
          <p:nvCxnSpPr>
            <p:cNvPr id="22" name="Elbow Connector 21"/>
            <p:cNvCxnSpPr>
              <a:endCxn id="14" idx="1"/>
            </p:cNvCxnSpPr>
            <p:nvPr/>
          </p:nvCxnSpPr>
          <p:spPr>
            <a:xfrm rot="16200000" flipH="1">
              <a:off x="3794923" y="3281271"/>
              <a:ext cx="4694275" cy="228600"/>
            </a:xfrm>
            <a:prstGeom prst="bentConnector2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 rot="7625195">
            <a:off x="7991647" y="853775"/>
            <a:ext cx="738664" cy="1588634"/>
          </a:xfrm>
          <a:prstGeom prst="rect">
            <a:avLst/>
          </a:prstGeom>
          <a:solidFill>
            <a:srgbClr val="FFFF00"/>
          </a:solidFill>
        </p:spPr>
        <p:txBody>
          <a:bodyPr vert="vert270" wrap="square" rtlCol="0">
            <a:spAutoFit/>
          </a:bodyPr>
          <a:lstStyle/>
          <a:p>
            <a:r>
              <a:rPr lang="en-US" err="1"/>
              <a:t>Tài</a:t>
            </a:r>
            <a:r>
              <a:rPr lang="en-US"/>
              <a:t> </a:t>
            </a:r>
            <a:r>
              <a:rPr lang="en-US" err="1"/>
              <a:t>liệu</a:t>
            </a:r>
            <a:r>
              <a:rPr lang="en-US"/>
              <a:t> </a:t>
            </a:r>
            <a:r>
              <a:rPr lang="en-US" err="1"/>
              <a:t>hướng</a:t>
            </a:r>
            <a:r>
              <a:rPr lang="en-US"/>
              <a:t> </a:t>
            </a:r>
            <a:r>
              <a:rPr lang="en-US" err="1"/>
              <a:t>dẫn</a:t>
            </a:r>
            <a:r>
              <a:rPr lang="en-US"/>
              <a:t> </a:t>
            </a:r>
            <a:r>
              <a:rPr lang="en-US" err="1"/>
              <a:t>chung</a:t>
            </a:r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 rot="5400000">
            <a:off x="8218736" y="-70803"/>
            <a:ext cx="461665" cy="1243109"/>
          </a:xfrm>
          <a:prstGeom prst="rect">
            <a:avLst/>
          </a:prstGeom>
          <a:solidFill>
            <a:srgbClr val="FFC000"/>
          </a:solidFill>
        </p:spPr>
        <p:txBody>
          <a:bodyPr vert="vert270" wrap="square" rtlCol="0">
            <a:spAutoFit/>
          </a:bodyPr>
          <a:lstStyle/>
          <a:p>
            <a:r>
              <a:rPr lang="en-US" err="1"/>
              <a:t>Chủ</a:t>
            </a:r>
            <a:r>
              <a:rPr lang="en-US"/>
              <a:t> </a:t>
            </a:r>
            <a:r>
              <a:rPr lang="en-US" err="1"/>
              <a:t>quan</a:t>
            </a:r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>
            <a:off x="7878069" y="2514600"/>
            <a:ext cx="1143000" cy="1143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err="1"/>
              <a:t>Đưa</a:t>
            </a:r>
            <a:r>
              <a:rPr lang="en-US" sz="2000"/>
              <a:t> </a:t>
            </a:r>
            <a:r>
              <a:rPr lang="en-US" sz="2000" err="1"/>
              <a:t>cách</a:t>
            </a:r>
            <a:r>
              <a:rPr lang="en-US" sz="2000"/>
              <a:t> </a:t>
            </a:r>
            <a:r>
              <a:rPr lang="en-US" sz="2000" err="1"/>
              <a:t>làm</a:t>
            </a:r>
            <a:r>
              <a:rPr lang="en-US" sz="2000"/>
              <a:t> </a:t>
            </a:r>
            <a:r>
              <a:rPr lang="en-US" sz="2000" err="1"/>
              <a:t>chung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53884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41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Nhận biết chữ cái:</a:t>
            </a:r>
          </a:p>
          <a:p>
            <a:pPr lvl="2"/>
            <a:r>
              <a:rPr lang="en-US" sz="3375"/>
              <a:t>Hình dạng chữ</a:t>
            </a:r>
          </a:p>
          <a:p>
            <a:pPr lvl="2"/>
            <a:r>
              <a:rPr lang="en-US" sz="3375"/>
              <a:t>Tên chữ</a:t>
            </a:r>
          </a:p>
          <a:p>
            <a:pPr lvl="2"/>
            <a:r>
              <a:rPr lang="en-US" sz="3375"/>
              <a:t>Phát âm – tên chữ</a:t>
            </a:r>
          </a:p>
          <a:p>
            <a:pPr marL="257175" lvl="1" indent="0">
              <a:buNone/>
            </a:pPr>
            <a:endParaRPr lang="en-US" sz="3600"/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Trẻ làm quen chữ cái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7243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Nhận biết chữ cái:</a:t>
            </a:r>
          </a:p>
          <a:p>
            <a:pPr lvl="2"/>
            <a:r>
              <a:rPr lang="en-US" sz="3375"/>
              <a:t>Nhận biết, chọn, tạo theo mẫu, </a:t>
            </a:r>
          </a:p>
          <a:p>
            <a:pPr lvl="2"/>
            <a:r>
              <a:rPr lang="en-US" sz="3375"/>
              <a:t>Gọi tên</a:t>
            </a:r>
          </a:p>
          <a:p>
            <a:pPr lvl="2"/>
            <a:r>
              <a:rPr lang="en-US" sz="3375"/>
              <a:t>Nhận biết, chọn, tạo theo tên gọi</a:t>
            </a:r>
          </a:p>
          <a:p>
            <a:pPr lvl="1"/>
            <a:r>
              <a:rPr lang="en-US" sz="3600"/>
              <a:t>Nhận biết bằng các giác quan</a:t>
            </a:r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Trẻ làm quen chữ cái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50761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Làm quen với đọc và viết</a:t>
            </a:r>
          </a:p>
          <a:p>
            <a:pPr lvl="2"/>
            <a:r>
              <a:rPr lang="en-US" sz="3375"/>
              <a:t>Tìm chữ trong từ</a:t>
            </a:r>
          </a:p>
          <a:p>
            <a:pPr lvl="2"/>
            <a:r>
              <a:rPr lang="en-US" sz="3375"/>
              <a:t>Tìm chữ trong văn bản viết</a:t>
            </a:r>
          </a:p>
          <a:p>
            <a:pPr lvl="2"/>
            <a:r>
              <a:rPr lang="en-US" sz="3375"/>
              <a:t>Làm quen với đọc và viết: h</a:t>
            </a:r>
            <a:r>
              <a:rPr lang="vi-VN" sz="3375"/>
              <a:t>ư</a:t>
            </a:r>
            <a:r>
              <a:rPr lang="en-US" sz="3375"/>
              <a:t>ớng, cách sử dụng sách….</a:t>
            </a:r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Trẻ làm quen chữ cái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9790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9403C7F2-2B10-4139-AC24-304CA78EC2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Bằng hoạt động trải nghiệm, có sử dụng nhiều giác quan</a:t>
            </a:r>
          </a:p>
          <a:p>
            <a:r>
              <a:rPr lang="en-US" sz="2800"/>
              <a:t>Nhận biết chữ, cấu tạo chữ qua hoạt động trải nghiệm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B37C19F-2951-4643-9590-9B4FBF3232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/>
              <a:t>Trẻ không nhàm chán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1078EE9-73E1-4EE4-A715-4C14BF244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691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5C6343F-E425-4EDD-9291-7DBCF69DBD72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924" y="-5080"/>
            <a:ext cx="1152525" cy="1152525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061601"/>
              </p:ext>
            </p:extLst>
          </p:nvPr>
        </p:nvGraphicFramePr>
        <p:xfrm>
          <a:off x="1280449" y="762000"/>
          <a:ext cx="7735627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35627">
                  <a:extLst>
                    <a:ext uri="{9D8B030D-6E8A-4147-A177-3AD203B41FA5}">
                      <a16:colId xmlns="" xmlns:a16="http://schemas.microsoft.com/office/drawing/2014/main" val="259143823"/>
                    </a:ext>
                  </a:extLst>
                </a:gridCol>
              </a:tblGrid>
              <a:tr h="790713"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US" sz="3200" err="1">
                          <a:solidFill>
                            <a:schemeClr val="tx1"/>
                          </a:solidFill>
                        </a:rPr>
                        <a:t>Người</a:t>
                      </a:r>
                      <a:r>
                        <a:rPr lang="en-US" sz="3200" baseline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200" baseline="0" err="1">
                          <a:solidFill>
                            <a:schemeClr val="tx1"/>
                          </a:solidFill>
                        </a:rPr>
                        <a:t>dự</a:t>
                      </a:r>
                      <a:endParaRPr lang="en-US" sz="3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21604085"/>
                  </a:ext>
                </a:extLst>
              </a:tr>
              <a:tr h="1008785">
                <a:tc>
                  <a:txBody>
                    <a:bodyPr/>
                    <a:lstStyle/>
                    <a:p>
                      <a:pPr marL="171450" marR="0" lvl="0" indent="-17145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2800" err="1"/>
                        <a:t>Đánh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giá</a:t>
                      </a:r>
                      <a:r>
                        <a:rPr lang="en-US" sz="2800"/>
                        <a:t>/</a:t>
                      </a:r>
                      <a:r>
                        <a:rPr lang="en-US" sz="2800" err="1"/>
                        <a:t>tìm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lỗi</a:t>
                      </a:r>
                      <a:r>
                        <a:rPr lang="en-US" sz="2800"/>
                        <a:t>/</a:t>
                      </a:r>
                      <a:r>
                        <a:rPr lang="en-US" sz="2800" err="1"/>
                        <a:t>chỉ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trích</a:t>
                      </a:r>
                      <a:r>
                        <a:rPr lang="en-US" sz="2800"/>
                        <a:t>/</a:t>
                      </a:r>
                      <a:r>
                        <a:rPr lang="en-US" sz="2800" err="1"/>
                        <a:t>khen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hết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lời</a:t>
                      </a:r>
                      <a:r>
                        <a:rPr lang="en-US" sz="2800"/>
                        <a:t> (</a:t>
                      </a:r>
                      <a:r>
                        <a:rPr lang="en-US" sz="2800" err="1"/>
                        <a:t>theo</a:t>
                      </a:r>
                      <a:r>
                        <a:rPr lang="en-US" sz="2800"/>
                        <a:t> ý </a:t>
                      </a:r>
                      <a:r>
                        <a:rPr lang="en-US" sz="2800" err="1"/>
                        <a:t>kiến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chủ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quan</a:t>
                      </a:r>
                      <a:r>
                        <a:rPr lang="en-US" sz="2800"/>
                        <a:t> – </a:t>
                      </a:r>
                      <a:r>
                        <a:rPr lang="en-US" sz="2800" err="1"/>
                        <a:t>tôi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rất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thích</a:t>
                      </a:r>
                      <a:r>
                        <a:rPr lang="en-US" sz="2800"/>
                        <a:t>; </a:t>
                      </a:r>
                      <a:r>
                        <a:rPr lang="en-US" sz="2800" err="1"/>
                        <a:t>tôi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đánh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giá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cao</a:t>
                      </a:r>
                      <a:r>
                        <a:rPr lang="en-US" sz="2800"/>
                        <a:t>…)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7109113"/>
                  </a:ext>
                </a:extLst>
              </a:tr>
              <a:tr h="790713"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en-US" sz="3200" b="1" err="1"/>
                        <a:t>Người</a:t>
                      </a:r>
                      <a:r>
                        <a:rPr lang="en-US" sz="3200" b="1"/>
                        <a:t> </a:t>
                      </a:r>
                      <a:r>
                        <a:rPr lang="en-US" sz="3200" b="1" err="1"/>
                        <a:t>dạy</a:t>
                      </a:r>
                      <a:endParaRPr lang="en-US" sz="2800" b="1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32210738"/>
                  </a:ext>
                </a:extLst>
              </a:tr>
              <a:tr h="943702">
                <a:tc>
                  <a:txBody>
                    <a:bodyPr/>
                    <a:lstStyle/>
                    <a:p>
                      <a:pPr marL="171450" marR="0" lvl="0" indent="-17145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2800" err="1"/>
                        <a:t>Nghe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tất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cả</a:t>
                      </a:r>
                      <a:r>
                        <a:rPr lang="en-US" sz="2800"/>
                        <a:t>/</a:t>
                      </a:r>
                      <a:r>
                        <a:rPr lang="en-US" sz="2800" err="1"/>
                        <a:t>phản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ứng</a:t>
                      </a:r>
                      <a:r>
                        <a:rPr lang="en-US" sz="2800"/>
                        <a:t>…</a:t>
                      </a:r>
                    </a:p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5743654"/>
                  </a:ext>
                </a:extLst>
              </a:tr>
              <a:tr h="1008785">
                <a:tc>
                  <a:txBody>
                    <a:bodyPr/>
                    <a:lstStyle/>
                    <a:p>
                      <a:pPr marL="171450" marR="0" lvl="0" indent="-17145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3200" b="1" err="1"/>
                        <a:t>Không</a:t>
                      </a:r>
                      <a:r>
                        <a:rPr lang="en-US" sz="3200" b="1"/>
                        <a:t> </a:t>
                      </a:r>
                      <a:r>
                        <a:rPr lang="en-US" sz="3200" b="1" err="1"/>
                        <a:t>khí</a:t>
                      </a:r>
                      <a:r>
                        <a:rPr lang="en-US" sz="3200" b="1"/>
                        <a:t> </a:t>
                      </a:r>
                      <a:r>
                        <a:rPr lang="en-US" sz="3200" b="1" err="1"/>
                        <a:t>chung</a:t>
                      </a:r>
                      <a:endParaRPr lang="en-US" sz="3200" b="1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61687860"/>
                  </a:ext>
                </a:extLst>
              </a:tr>
              <a:tr h="943702">
                <a:tc>
                  <a:txBody>
                    <a:bodyPr/>
                    <a:lstStyle/>
                    <a:p>
                      <a:pPr marL="171450" marR="0" lvl="0" indent="-17145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2800" err="1"/>
                        <a:t>Vui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vẻ</a:t>
                      </a:r>
                      <a:r>
                        <a:rPr lang="en-US" sz="2800"/>
                        <a:t>/</a:t>
                      </a:r>
                      <a:r>
                        <a:rPr lang="en-US" sz="2800" err="1"/>
                        <a:t>căng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thẳng</a:t>
                      </a:r>
                      <a:endParaRPr lang="en-US" sz="2800"/>
                    </a:p>
                    <a:p>
                      <a:endParaRPr lang="en-US" sz="240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584475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30000"/>
              </a:spcBef>
            </a:pPr>
            <a:r>
              <a:rPr lang="en-US" sz="3200" err="1"/>
              <a:t>Kỹ</a:t>
            </a:r>
            <a:r>
              <a:rPr lang="en-US" sz="3200"/>
              <a:t> </a:t>
            </a:r>
            <a:r>
              <a:rPr lang="en-US" sz="3200" err="1"/>
              <a:t>thuật</a:t>
            </a:r>
            <a:r>
              <a:rPr lang="en-US" sz="3200"/>
              <a:t>/</a:t>
            </a:r>
            <a:r>
              <a:rPr lang="en-US" sz="3200" err="1"/>
              <a:t>thủ</a:t>
            </a:r>
            <a:r>
              <a:rPr lang="en-US" sz="3200"/>
              <a:t> </a:t>
            </a:r>
            <a:r>
              <a:rPr lang="en-US" sz="3200" err="1"/>
              <a:t>thuật</a:t>
            </a:r>
            <a:r>
              <a:rPr lang="en-US" sz="3200"/>
              <a:t> (</a:t>
            </a:r>
            <a:r>
              <a:rPr lang="en-US" sz="3200" err="1"/>
              <a:t>giống</a:t>
            </a:r>
            <a:r>
              <a:rPr lang="en-US" sz="3200"/>
              <a:t> </a:t>
            </a:r>
            <a:r>
              <a:rPr lang="en-US" sz="3200" err="1"/>
              <a:t>nhau</a:t>
            </a:r>
            <a:r>
              <a:rPr lang="en-US" sz="3200"/>
              <a:t>)</a:t>
            </a:r>
          </a:p>
          <a:p>
            <a:pPr eaLnBrk="1" hangingPunct="1">
              <a:spcBef>
                <a:spcPct val="30000"/>
              </a:spcBef>
            </a:pPr>
            <a:r>
              <a:rPr lang="en-US" sz="3200"/>
              <a:t>Ý </a:t>
            </a:r>
            <a:r>
              <a:rPr lang="en-US" sz="3200" err="1"/>
              <a:t>định</a:t>
            </a:r>
            <a:r>
              <a:rPr lang="en-US" sz="3200"/>
              <a:t> </a:t>
            </a:r>
            <a:r>
              <a:rPr lang="en-US" sz="3200" err="1"/>
              <a:t>mới</a:t>
            </a:r>
            <a:r>
              <a:rPr lang="en-US" sz="3200"/>
              <a:t> </a:t>
            </a:r>
            <a:r>
              <a:rPr lang="en-US" sz="3200" err="1"/>
              <a:t>của</a:t>
            </a:r>
            <a:r>
              <a:rPr lang="en-US" sz="3200"/>
              <a:t> GV </a:t>
            </a:r>
            <a:r>
              <a:rPr lang="en-US" sz="3200" err="1"/>
              <a:t>dạy</a:t>
            </a:r>
            <a:r>
              <a:rPr lang="en-US" sz="3200"/>
              <a:t> minh </a:t>
            </a:r>
            <a:r>
              <a:rPr lang="en-US" sz="3200" err="1"/>
              <a:t>họa</a:t>
            </a:r>
            <a:r>
              <a:rPr lang="en-US" sz="3200"/>
              <a:t> (</a:t>
            </a:r>
            <a:r>
              <a:rPr lang="en-US" sz="3200" err="1"/>
              <a:t>một</a:t>
            </a:r>
            <a:r>
              <a:rPr lang="en-US" sz="3200"/>
              <a:t> </a:t>
            </a:r>
            <a:r>
              <a:rPr lang="en-US" sz="3200" err="1"/>
              <a:t>số</a:t>
            </a:r>
            <a:r>
              <a:rPr lang="en-US" sz="3200"/>
              <a:t> </a:t>
            </a:r>
            <a:r>
              <a:rPr lang="en-US" sz="3200" err="1"/>
              <a:t>giờ</a:t>
            </a:r>
            <a:r>
              <a:rPr lang="en-US" sz="3200"/>
              <a:t> </a:t>
            </a:r>
            <a:r>
              <a:rPr lang="en-US" sz="3200" err="1"/>
              <a:t>có</a:t>
            </a:r>
            <a:r>
              <a:rPr lang="en-US" sz="3200"/>
              <a:t> </a:t>
            </a:r>
            <a:r>
              <a:rPr lang="en-US" sz="3200" err="1"/>
              <a:t>chất</a:t>
            </a:r>
            <a:r>
              <a:rPr lang="en-US" sz="3200"/>
              <a:t> </a:t>
            </a:r>
            <a:r>
              <a:rPr lang="en-US" sz="3200" err="1"/>
              <a:t>lượng</a:t>
            </a:r>
            <a:r>
              <a:rPr lang="en-US" sz="3200"/>
              <a:t>)</a:t>
            </a:r>
          </a:p>
          <a:p>
            <a:pPr eaLnBrk="1" hangingPunct="1">
              <a:spcBef>
                <a:spcPct val="30000"/>
              </a:spcBef>
            </a:pPr>
            <a:r>
              <a:rPr lang="en-US" sz="3200" err="1"/>
              <a:t>Học</a:t>
            </a:r>
            <a:r>
              <a:rPr lang="en-US" sz="3200"/>
              <a:t> </a:t>
            </a:r>
            <a:r>
              <a:rPr lang="en-US" sz="3200" err="1"/>
              <a:t>cách</a:t>
            </a:r>
            <a:r>
              <a:rPr lang="en-US" sz="3200"/>
              <a:t> “</a:t>
            </a:r>
            <a:r>
              <a:rPr lang="en-US" sz="3200" err="1"/>
              <a:t>trang</a:t>
            </a:r>
            <a:r>
              <a:rPr lang="en-US" sz="3200"/>
              <a:t> </a:t>
            </a:r>
            <a:r>
              <a:rPr lang="en-US" sz="3200" err="1"/>
              <a:t>điểm</a:t>
            </a:r>
            <a:r>
              <a:rPr lang="en-US" sz="3200"/>
              <a:t>” </a:t>
            </a:r>
            <a:r>
              <a:rPr lang="en-US" sz="3200" err="1"/>
              <a:t>để</a:t>
            </a:r>
            <a:r>
              <a:rPr lang="en-US" sz="3200"/>
              <a:t> </a:t>
            </a:r>
            <a:r>
              <a:rPr lang="en-US" sz="3200" err="1"/>
              <a:t>giờ</a:t>
            </a:r>
            <a:r>
              <a:rPr lang="en-US" sz="3200"/>
              <a:t> </a:t>
            </a:r>
            <a:r>
              <a:rPr lang="en-US" sz="3200" err="1"/>
              <a:t>dạy</a:t>
            </a:r>
            <a:r>
              <a:rPr lang="en-US" sz="3200"/>
              <a:t> </a:t>
            </a:r>
            <a:r>
              <a:rPr lang="en-US" sz="3200" err="1"/>
              <a:t>trôi</a:t>
            </a:r>
            <a:r>
              <a:rPr lang="en-US" sz="3200"/>
              <a:t> </a:t>
            </a:r>
            <a:r>
              <a:rPr lang="en-US" sz="3200" err="1"/>
              <a:t>chảy</a:t>
            </a:r>
            <a:r>
              <a:rPr lang="en-US" sz="3200"/>
              <a:t>/ </a:t>
            </a:r>
            <a:r>
              <a:rPr lang="en-US" sz="3200" err="1"/>
              <a:t>trau</a:t>
            </a:r>
            <a:r>
              <a:rPr lang="en-US" sz="3200"/>
              <a:t> </a:t>
            </a:r>
            <a:r>
              <a:rPr lang="en-US" sz="3200" err="1"/>
              <a:t>chuốt</a:t>
            </a:r>
            <a:r>
              <a:rPr lang="en-US" sz="3200"/>
              <a:t>, </a:t>
            </a:r>
            <a:r>
              <a:rPr lang="en-US" sz="3200" err="1"/>
              <a:t>làm</a:t>
            </a:r>
            <a:r>
              <a:rPr lang="en-US" sz="3200"/>
              <a:t> </a:t>
            </a:r>
            <a:r>
              <a:rPr lang="en-US" sz="3200" err="1"/>
              <a:t>người</a:t>
            </a:r>
            <a:r>
              <a:rPr lang="en-US" sz="3200"/>
              <a:t> </a:t>
            </a:r>
            <a:r>
              <a:rPr lang="en-US" sz="3200" err="1"/>
              <a:t>dự</a:t>
            </a:r>
            <a:r>
              <a:rPr lang="en-US" sz="3200"/>
              <a:t> </a:t>
            </a:r>
            <a:r>
              <a:rPr lang="en-US" sz="3200" err="1"/>
              <a:t>hài</a:t>
            </a:r>
            <a:r>
              <a:rPr lang="en-US" sz="3200"/>
              <a:t> </a:t>
            </a:r>
            <a:r>
              <a:rPr lang="en-US" sz="3200" err="1"/>
              <a:t>lòng</a:t>
            </a:r>
            <a:r>
              <a:rPr lang="en-US" sz="3200"/>
              <a:t>, </a:t>
            </a:r>
            <a:r>
              <a:rPr lang="en-US" sz="3200" err="1"/>
              <a:t>thích</a:t>
            </a:r>
            <a:r>
              <a:rPr lang="en-US" sz="3200"/>
              <a:t>,… </a:t>
            </a:r>
          </a:p>
          <a:p>
            <a:endParaRPr lang="en-US" sz="32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err="1"/>
              <a:t>Giáo</a:t>
            </a:r>
            <a:r>
              <a:rPr lang="en-US" sz="3600"/>
              <a:t> </a:t>
            </a:r>
            <a:r>
              <a:rPr lang="en-US" sz="3600" err="1"/>
              <a:t>viên</a:t>
            </a:r>
            <a:r>
              <a:rPr lang="en-US" sz="3600"/>
              <a:t> </a:t>
            </a:r>
            <a:r>
              <a:rPr lang="en-US" sz="3600" err="1"/>
              <a:t>học</a:t>
            </a:r>
            <a:r>
              <a:rPr lang="en-US" sz="3600"/>
              <a:t> </a:t>
            </a:r>
            <a:r>
              <a:rPr lang="en-US" sz="3600" err="1"/>
              <a:t>được</a:t>
            </a:r>
            <a:r>
              <a:rPr lang="en-US" sz="3600"/>
              <a:t> </a:t>
            </a:r>
            <a:r>
              <a:rPr lang="en-US" sz="3600" err="1"/>
              <a:t>gì</a:t>
            </a:r>
            <a:r>
              <a:rPr lang="en-US" sz="3600"/>
              <a:t> ?</a:t>
            </a:r>
            <a:endParaRPr lang="en-US" sz="3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100000"/>
              </a:lnSpc>
            </a:pPr>
            <a:r>
              <a:rPr lang="en-US" sz="3200" err="1"/>
              <a:t>Không</a:t>
            </a:r>
            <a:r>
              <a:rPr lang="en-US" sz="3200"/>
              <a:t> </a:t>
            </a:r>
            <a:r>
              <a:rPr lang="en-US" sz="3200" err="1"/>
              <a:t>hứng</a:t>
            </a:r>
            <a:r>
              <a:rPr lang="en-US" sz="3200"/>
              <a:t> </a:t>
            </a:r>
            <a:r>
              <a:rPr lang="en-US" sz="3200" err="1"/>
              <a:t>thú</a:t>
            </a:r>
            <a:r>
              <a:rPr lang="en-US" sz="3200"/>
              <a:t>: </a:t>
            </a:r>
            <a:r>
              <a:rPr lang="en-US" sz="3200" err="1"/>
              <a:t>giờ</a:t>
            </a:r>
            <a:r>
              <a:rPr lang="en-US" sz="3200"/>
              <a:t> </a:t>
            </a:r>
            <a:r>
              <a:rPr lang="en-US" sz="3200" err="1"/>
              <a:t>dạy</a:t>
            </a:r>
            <a:r>
              <a:rPr lang="en-US" sz="3200"/>
              <a:t> </a:t>
            </a:r>
            <a:r>
              <a:rPr lang="en-US" sz="3200" err="1"/>
              <a:t>không</a:t>
            </a:r>
            <a:r>
              <a:rPr lang="en-US" sz="3200"/>
              <a:t> </a:t>
            </a:r>
            <a:r>
              <a:rPr lang="en-US" sz="3200" err="1"/>
              <a:t>có</a:t>
            </a:r>
            <a:r>
              <a:rPr lang="en-US" sz="3200"/>
              <a:t> </a:t>
            </a:r>
            <a:r>
              <a:rPr lang="en-US" sz="3200" err="1"/>
              <a:t>gì</a:t>
            </a:r>
            <a:r>
              <a:rPr lang="en-US" sz="3200"/>
              <a:t> </a:t>
            </a:r>
            <a:r>
              <a:rPr lang="en-US" sz="3200" err="1"/>
              <a:t>mới</a:t>
            </a:r>
            <a:r>
              <a:rPr lang="en-US" sz="3200"/>
              <a:t> (</a:t>
            </a:r>
            <a:r>
              <a:rPr lang="en-US" sz="3200" err="1"/>
              <a:t>vì</a:t>
            </a:r>
            <a:r>
              <a:rPr lang="en-US" sz="3200"/>
              <a:t> </a:t>
            </a:r>
            <a:r>
              <a:rPr lang="en-US" sz="3200" err="1"/>
              <a:t>vẫn</a:t>
            </a:r>
            <a:r>
              <a:rPr lang="en-US" sz="3200"/>
              <a:t> </a:t>
            </a:r>
            <a:r>
              <a:rPr lang="en-US" sz="3200" err="1"/>
              <a:t>như</a:t>
            </a:r>
            <a:r>
              <a:rPr lang="en-US" sz="3200"/>
              <a:t> </a:t>
            </a:r>
            <a:r>
              <a:rPr lang="en-US" sz="3200" err="1"/>
              <a:t>tài</a:t>
            </a:r>
            <a:r>
              <a:rPr lang="en-US" sz="3200"/>
              <a:t> </a:t>
            </a:r>
            <a:r>
              <a:rPr lang="en-US" sz="3200" err="1"/>
              <a:t>liệu</a:t>
            </a:r>
            <a:r>
              <a:rPr lang="en-US" sz="3200"/>
              <a:t> </a:t>
            </a:r>
            <a:r>
              <a:rPr lang="en-US" sz="3200" err="1"/>
              <a:t>hướng</a:t>
            </a:r>
            <a:r>
              <a:rPr lang="en-US" sz="3200"/>
              <a:t> </a:t>
            </a:r>
            <a:r>
              <a:rPr lang="en-US" sz="3200" err="1"/>
              <a:t>dẫn</a:t>
            </a:r>
            <a:r>
              <a:rPr lang="en-US" sz="3200"/>
              <a:t>, </a:t>
            </a:r>
            <a:r>
              <a:rPr lang="en-US" sz="3200" err="1"/>
              <a:t>diễn</a:t>
            </a:r>
            <a:r>
              <a:rPr lang="en-US" sz="3200"/>
              <a:t>)</a:t>
            </a:r>
          </a:p>
          <a:p>
            <a:pPr eaLnBrk="1" hangingPunct="1">
              <a:lnSpc>
                <a:spcPct val="100000"/>
              </a:lnSpc>
            </a:pPr>
            <a:r>
              <a:rPr lang="en-US" sz="3200" err="1"/>
              <a:t>Quá</a:t>
            </a:r>
            <a:r>
              <a:rPr lang="en-US" sz="3200"/>
              <a:t> </a:t>
            </a:r>
            <a:r>
              <a:rPr lang="en-US" sz="3200" err="1"/>
              <a:t>khen</a:t>
            </a:r>
            <a:r>
              <a:rPr lang="en-US" sz="3200"/>
              <a:t> </a:t>
            </a:r>
            <a:r>
              <a:rPr lang="en-US" sz="3200" err="1"/>
              <a:t>và</a:t>
            </a:r>
            <a:r>
              <a:rPr lang="en-US" sz="3200"/>
              <a:t> </a:t>
            </a:r>
            <a:r>
              <a:rPr lang="en-US" sz="3200" err="1"/>
              <a:t>tán</a:t>
            </a:r>
            <a:r>
              <a:rPr lang="en-US" sz="3200"/>
              <a:t> </a:t>
            </a:r>
            <a:r>
              <a:rPr lang="en-US" sz="3200" err="1"/>
              <a:t>thưởng</a:t>
            </a:r>
            <a:r>
              <a:rPr lang="en-US" sz="3200"/>
              <a:t>: </a:t>
            </a:r>
            <a:r>
              <a:rPr lang="en-US" sz="3200" err="1"/>
              <a:t>dạy</a:t>
            </a:r>
            <a:r>
              <a:rPr lang="en-US" sz="3200"/>
              <a:t> </a:t>
            </a:r>
            <a:r>
              <a:rPr lang="en-US" sz="3200" err="1"/>
              <a:t>để</a:t>
            </a:r>
            <a:r>
              <a:rPr lang="en-US" sz="3200"/>
              <a:t> “</a:t>
            </a:r>
            <a:r>
              <a:rPr lang="en-US" sz="3200" err="1"/>
              <a:t>chiêm</a:t>
            </a:r>
            <a:r>
              <a:rPr lang="en-US" sz="3200"/>
              <a:t> </a:t>
            </a:r>
            <a:r>
              <a:rPr lang="en-US" sz="3200" err="1"/>
              <a:t>ngưỡng</a:t>
            </a:r>
            <a:r>
              <a:rPr lang="en-US" sz="3200"/>
              <a:t>”/ </a:t>
            </a:r>
            <a:r>
              <a:rPr lang="en-US" sz="3200" err="1"/>
              <a:t>không</a:t>
            </a:r>
            <a:r>
              <a:rPr lang="en-US" sz="3200"/>
              <a:t> </a:t>
            </a:r>
            <a:r>
              <a:rPr lang="en-US" sz="3200" err="1"/>
              <a:t>thể</a:t>
            </a:r>
            <a:r>
              <a:rPr lang="en-US" sz="3200"/>
              <a:t> </a:t>
            </a:r>
            <a:r>
              <a:rPr lang="en-US" sz="3200" err="1"/>
              <a:t>áp</a:t>
            </a:r>
            <a:r>
              <a:rPr lang="en-US" sz="3200"/>
              <a:t> </a:t>
            </a:r>
            <a:r>
              <a:rPr lang="en-US" sz="3200" err="1"/>
              <a:t>dụng</a:t>
            </a:r>
            <a:endParaRPr lang="en-US" sz="3200"/>
          </a:p>
          <a:p>
            <a:pPr eaLnBrk="1" hangingPunct="1">
              <a:lnSpc>
                <a:spcPct val="100000"/>
              </a:lnSpc>
            </a:pPr>
            <a:r>
              <a:rPr lang="en-US" sz="3200" err="1"/>
              <a:t>Quá</a:t>
            </a:r>
            <a:r>
              <a:rPr lang="en-US" sz="3200"/>
              <a:t> </a:t>
            </a:r>
            <a:r>
              <a:rPr lang="en-US" sz="3200" err="1"/>
              <a:t>chê</a:t>
            </a:r>
            <a:r>
              <a:rPr lang="en-US" sz="3200"/>
              <a:t>: </a:t>
            </a:r>
            <a:r>
              <a:rPr lang="en-US" sz="3200" err="1"/>
              <a:t>dạy</a:t>
            </a:r>
            <a:r>
              <a:rPr lang="en-US" sz="3200"/>
              <a:t> </a:t>
            </a:r>
            <a:r>
              <a:rPr lang="en-US" sz="3200" err="1"/>
              <a:t>dở</a:t>
            </a:r>
            <a:r>
              <a:rPr lang="en-US" sz="3200"/>
              <a:t>/</a:t>
            </a:r>
            <a:r>
              <a:rPr lang="en-US" sz="3200" err="1"/>
              <a:t>dạy</a:t>
            </a:r>
            <a:r>
              <a:rPr lang="en-US" sz="3200"/>
              <a:t> </a:t>
            </a:r>
            <a:r>
              <a:rPr lang="en-US" sz="3200" err="1"/>
              <a:t>kém</a:t>
            </a:r>
            <a:r>
              <a:rPr lang="en-US" sz="3200"/>
              <a:t>…</a:t>
            </a:r>
          </a:p>
          <a:p>
            <a:pPr eaLnBrk="1" hangingPunct="1">
              <a:lnSpc>
                <a:spcPct val="100000"/>
              </a:lnSpc>
            </a:pPr>
            <a:r>
              <a:rPr lang="en-US" sz="3200" err="1"/>
              <a:t>Vô</a:t>
            </a:r>
            <a:r>
              <a:rPr lang="en-US" sz="3200"/>
              <a:t> </a:t>
            </a:r>
            <a:r>
              <a:rPr lang="en-US" sz="3200" err="1"/>
              <a:t>cảm</a:t>
            </a:r>
            <a:r>
              <a:rPr lang="en-US" sz="3200"/>
              <a:t>: </a:t>
            </a:r>
            <a:r>
              <a:rPr lang="en-US" sz="3200" err="1"/>
              <a:t>Dự</a:t>
            </a:r>
            <a:r>
              <a:rPr lang="en-US" sz="3200"/>
              <a:t> </a:t>
            </a:r>
            <a:r>
              <a:rPr lang="en-US" sz="3200" err="1"/>
              <a:t>cho</a:t>
            </a:r>
            <a:r>
              <a:rPr lang="en-US" sz="3200"/>
              <a:t> </a:t>
            </a:r>
            <a:r>
              <a:rPr lang="en-US" sz="3200" err="1"/>
              <a:t>đủ</a:t>
            </a:r>
            <a:r>
              <a:rPr lang="en-US" sz="3200"/>
              <a:t> </a:t>
            </a:r>
            <a:r>
              <a:rPr lang="en-US" sz="3200" err="1"/>
              <a:t>số</a:t>
            </a:r>
            <a:r>
              <a:rPr lang="en-US" sz="3200"/>
              <a:t> </a:t>
            </a:r>
            <a:r>
              <a:rPr lang="en-US" sz="3200" err="1"/>
              <a:t>tiết</a:t>
            </a:r>
            <a:r>
              <a:rPr lang="en-US" sz="3200"/>
              <a:t>/</a:t>
            </a:r>
            <a:r>
              <a:rPr lang="en-US" sz="3200" err="1"/>
              <a:t>chiều</a:t>
            </a:r>
            <a:r>
              <a:rPr lang="en-US" sz="3200"/>
              <a:t> </a:t>
            </a:r>
            <a:r>
              <a:rPr lang="en-US" sz="3200" err="1"/>
              <a:t>lòng</a:t>
            </a:r>
            <a:r>
              <a:rPr lang="en-US" sz="3200"/>
              <a:t> CBQL</a:t>
            </a:r>
          </a:p>
          <a:p>
            <a:pPr>
              <a:lnSpc>
                <a:spcPct val="100000"/>
              </a:lnSpc>
            </a:pPr>
            <a:r>
              <a:rPr lang="en-US" sz="3200" err="1"/>
              <a:t>Luôn</a:t>
            </a:r>
            <a:r>
              <a:rPr lang="en-US" sz="3200"/>
              <a:t> </a:t>
            </a:r>
            <a:r>
              <a:rPr lang="en-US" sz="3200" err="1"/>
              <a:t>có</a:t>
            </a:r>
            <a:r>
              <a:rPr lang="en-US" sz="3200"/>
              <a:t> </a:t>
            </a:r>
            <a:r>
              <a:rPr lang="en-US" sz="3200" err="1"/>
              <a:t>suy</a:t>
            </a:r>
            <a:r>
              <a:rPr lang="en-US" sz="3200"/>
              <a:t> </a:t>
            </a:r>
            <a:r>
              <a:rPr lang="en-US" sz="3200" err="1"/>
              <a:t>nghĩ</a:t>
            </a:r>
            <a:r>
              <a:rPr lang="en-US" sz="3200"/>
              <a:t> </a:t>
            </a:r>
            <a:r>
              <a:rPr lang="en-US" sz="3200" err="1"/>
              <a:t>dạy</a:t>
            </a:r>
            <a:r>
              <a:rPr lang="en-US" sz="3200"/>
              <a:t> </a:t>
            </a:r>
            <a:r>
              <a:rPr lang="en-US" sz="3200" err="1"/>
              <a:t>để</a:t>
            </a:r>
            <a:r>
              <a:rPr lang="en-US" sz="3200"/>
              <a:t> </a:t>
            </a:r>
            <a:r>
              <a:rPr lang="en-US" sz="3200" err="1"/>
              <a:t>biểu</a:t>
            </a:r>
            <a:r>
              <a:rPr lang="en-US" sz="3200"/>
              <a:t> </a:t>
            </a:r>
            <a:r>
              <a:rPr lang="en-US" sz="3200" err="1"/>
              <a:t>diễn</a:t>
            </a:r>
            <a:r>
              <a:rPr lang="en-US" sz="3200"/>
              <a:t> </a:t>
            </a:r>
            <a:r>
              <a:rPr lang="en-US" sz="3200" err="1"/>
              <a:t>cho</a:t>
            </a:r>
            <a:r>
              <a:rPr lang="en-US" sz="3200"/>
              <a:t> </a:t>
            </a:r>
            <a:r>
              <a:rPr lang="en-US" sz="3200" err="1"/>
              <a:t>có</a:t>
            </a:r>
            <a:r>
              <a:rPr lang="en-US" sz="3200"/>
              <a:t> </a:t>
            </a:r>
            <a:r>
              <a:rPr lang="en-US" sz="3200" err="1"/>
              <a:t>thủ</a:t>
            </a:r>
            <a:r>
              <a:rPr lang="en-US" sz="3200"/>
              <a:t> </a:t>
            </a:r>
            <a:r>
              <a:rPr lang="en-US" sz="3200" err="1"/>
              <a:t>tục</a:t>
            </a:r>
            <a:r>
              <a:rPr lang="en-US" sz="3200"/>
              <a:t> </a:t>
            </a:r>
            <a:r>
              <a:rPr lang="en-US" sz="3200" err="1"/>
              <a:t>và</a:t>
            </a:r>
            <a:r>
              <a:rPr lang="en-US" sz="3200"/>
              <a:t> không nghĩ </a:t>
            </a:r>
            <a:r>
              <a:rPr lang="en-US" sz="3200" err="1"/>
              <a:t>rằng</a:t>
            </a:r>
            <a:r>
              <a:rPr lang="en-US" sz="3200"/>
              <a:t> để </a:t>
            </a:r>
            <a:r>
              <a:rPr lang="en-US" sz="3200" err="1"/>
              <a:t>áp</a:t>
            </a:r>
            <a:r>
              <a:rPr lang="en-US" sz="3200"/>
              <a:t> </a:t>
            </a:r>
            <a:r>
              <a:rPr lang="en-US" sz="3200" err="1"/>
              <a:t>dụng</a:t>
            </a:r>
            <a:r>
              <a:rPr lang="en-US" sz="3200"/>
              <a:t> vào </a:t>
            </a:r>
            <a:r>
              <a:rPr lang="en-US" sz="3200" err="1"/>
              <a:t>dạy</a:t>
            </a:r>
            <a:r>
              <a:rPr lang="en-US" sz="3200"/>
              <a:t> </a:t>
            </a:r>
            <a:r>
              <a:rPr lang="en-US" sz="3200" err="1"/>
              <a:t>học</a:t>
            </a:r>
            <a:r>
              <a:rPr lang="en-US" sz="3200"/>
              <a:t> </a:t>
            </a:r>
            <a:r>
              <a:rPr lang="en-US" sz="3200" err="1"/>
              <a:t>hằng</a:t>
            </a:r>
            <a:r>
              <a:rPr lang="en-US" sz="3200"/>
              <a:t> </a:t>
            </a:r>
            <a:r>
              <a:rPr lang="en-US" sz="3200" err="1"/>
              <a:t>ngày</a:t>
            </a:r>
            <a:r>
              <a:rPr lang="en-US" sz="3200"/>
              <a:t>....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err="1"/>
              <a:t>Thái</a:t>
            </a:r>
            <a:r>
              <a:rPr lang="en-US" sz="3600"/>
              <a:t> </a:t>
            </a:r>
            <a:r>
              <a:rPr lang="en-US" sz="3600" err="1"/>
              <a:t>độ</a:t>
            </a:r>
            <a:r>
              <a:rPr lang="en-US" sz="3600"/>
              <a:t>/</a:t>
            </a:r>
            <a:r>
              <a:rPr lang="en-US" sz="3600" err="1"/>
              <a:t>cảm</a:t>
            </a:r>
            <a:r>
              <a:rPr lang="en-US" sz="3600"/>
              <a:t> </a:t>
            </a:r>
            <a:r>
              <a:rPr lang="en-US" sz="3600" err="1"/>
              <a:t>nhận</a:t>
            </a:r>
            <a:r>
              <a:rPr lang="en-US" sz="3600"/>
              <a:t> </a:t>
            </a:r>
            <a:r>
              <a:rPr lang="en-US" sz="3600" err="1"/>
              <a:t>của</a:t>
            </a:r>
            <a:r>
              <a:rPr lang="en-US" sz="3600"/>
              <a:t> </a:t>
            </a:r>
            <a:r>
              <a:rPr lang="en-US" sz="3600" err="1"/>
              <a:t>người</a:t>
            </a:r>
            <a:r>
              <a:rPr lang="en-US" sz="3600"/>
              <a:t> </a:t>
            </a:r>
            <a:r>
              <a:rPr lang="en-US" sz="3600" err="1"/>
              <a:t>dự-người</a:t>
            </a:r>
            <a:r>
              <a:rPr lang="en-US" sz="3600"/>
              <a:t> </a:t>
            </a:r>
            <a:r>
              <a:rPr lang="en-US" sz="3600" err="1"/>
              <a:t>dạy</a:t>
            </a:r>
            <a:endParaRPr lang="en-US" sz="36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 idx="4294967295"/>
          </p:nvPr>
        </p:nvSpPr>
        <p:spPr>
          <a:xfrm>
            <a:off x="533400" y="1447800"/>
            <a:ext cx="7772400" cy="14700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/>
            <a:r>
              <a:rPr lang="en-US" sz="5400" b="1">
                <a:latin typeface="+mn-lt"/>
              </a:rPr>
              <a:t>Thế </a:t>
            </a:r>
            <a:r>
              <a:rPr lang="en-US" sz="5400" b="1" err="1">
                <a:latin typeface="+mn-lt"/>
              </a:rPr>
              <a:t>nào</a:t>
            </a:r>
            <a:r>
              <a:rPr lang="en-US" sz="5400" b="1">
                <a:latin typeface="+mn-lt"/>
              </a:rPr>
              <a:t> </a:t>
            </a:r>
            <a:r>
              <a:rPr lang="en-US" sz="5400" b="1" err="1">
                <a:latin typeface="+mn-lt"/>
              </a:rPr>
              <a:t>là</a:t>
            </a:r>
            <a:r>
              <a:rPr lang="en-US" sz="5400" b="1">
                <a:latin typeface="+mn-lt"/>
              </a:rPr>
              <a:t> </a:t>
            </a:r>
            <a:br>
              <a:rPr lang="en-US" sz="5400" b="1">
                <a:latin typeface="+mn-lt"/>
              </a:rPr>
            </a:br>
            <a:r>
              <a:rPr lang="en-US" sz="5400" b="1" err="1">
                <a:latin typeface="+mn-lt"/>
              </a:rPr>
              <a:t>Sinh</a:t>
            </a:r>
            <a:r>
              <a:rPr lang="en-US" sz="5400" b="1">
                <a:latin typeface="+mn-lt"/>
              </a:rPr>
              <a:t> </a:t>
            </a:r>
            <a:r>
              <a:rPr lang="en-US" sz="5400" b="1" err="1">
                <a:latin typeface="+mn-lt"/>
              </a:rPr>
              <a:t>hoạt</a:t>
            </a:r>
            <a:r>
              <a:rPr lang="en-US" sz="5400" b="1">
                <a:latin typeface="+mn-lt"/>
              </a:rPr>
              <a:t> </a:t>
            </a:r>
            <a:r>
              <a:rPr lang="en-US" sz="5400" b="1" err="1">
                <a:latin typeface="+mn-lt"/>
              </a:rPr>
              <a:t>chuyên</a:t>
            </a:r>
            <a:r>
              <a:rPr lang="en-US" sz="5400" b="1">
                <a:latin typeface="+mn-lt"/>
              </a:rPr>
              <a:t> </a:t>
            </a:r>
            <a:r>
              <a:rPr lang="en-US" sz="5400" b="1" err="1">
                <a:latin typeface="+mn-lt"/>
              </a:rPr>
              <a:t>môn</a:t>
            </a:r>
            <a:r>
              <a:rPr lang="en-US" sz="5400" b="1">
                <a:latin typeface="+mn-lt"/>
              </a:rPr>
              <a:t> </a:t>
            </a:r>
            <a:r>
              <a:rPr lang="en-US" sz="5400" b="1" err="1">
                <a:latin typeface="+mn-lt"/>
              </a:rPr>
              <a:t>mới</a:t>
            </a:r>
            <a:r>
              <a:rPr lang="en-US" sz="5400" b="1">
                <a:latin typeface="+mn-lt"/>
              </a:rPr>
              <a:t>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143000"/>
            <a:ext cx="8537575" cy="2305050"/>
            <a:chOff x="113" y="1207"/>
            <a:chExt cx="5378" cy="1452"/>
          </a:xfrm>
        </p:grpSpPr>
        <p:sp>
          <p:nvSpPr>
            <p:cNvPr id="9224" name="Rectangle 3"/>
            <p:cNvSpPr>
              <a:spLocks noChangeArrowheads="1"/>
            </p:cNvSpPr>
            <p:nvPr/>
          </p:nvSpPr>
          <p:spPr bwMode="auto">
            <a:xfrm>
              <a:off x="1791" y="1207"/>
              <a:ext cx="2087" cy="145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1" hangingPunct="1"/>
              <a:r>
                <a:rPr lang="de-DE" sz="2400" b="1">
                  <a:solidFill>
                    <a:srgbClr val="FFFF00"/>
                  </a:solidFill>
                </a:rPr>
                <a:t>Tự </a:t>
              </a:r>
              <a:r>
                <a:rPr lang="de-DE" sz="3200" b="1">
                  <a:solidFill>
                    <a:srgbClr val="FFFF00"/>
                  </a:solidFill>
                </a:rPr>
                <a:t>bồi dưỡng</a:t>
              </a:r>
              <a:r>
                <a:rPr lang="de-DE" sz="2400" b="1">
                  <a:solidFill>
                    <a:srgbClr val="FFFF00"/>
                  </a:solidFill>
                </a:rPr>
                <a:t> tại </a:t>
              </a:r>
            </a:p>
            <a:p>
              <a:pPr algn="ctr" eaLnBrk="1" hangingPunct="1"/>
              <a:r>
                <a:rPr lang="de-DE" sz="2400" b="1">
                  <a:solidFill>
                    <a:srgbClr val="FFFF00"/>
                  </a:solidFill>
                </a:rPr>
                <a:t>trường</a:t>
              </a:r>
            </a:p>
            <a:p>
              <a:pPr algn="ctr" eaLnBrk="1" hangingPunct="1"/>
              <a:r>
                <a:rPr lang="de-DE" sz="2400" b="1">
                  <a:solidFill>
                    <a:srgbClr val="FFFF00"/>
                  </a:solidFill>
                </a:rPr>
                <a:t>Áp dụng hiểu biết mới </a:t>
              </a:r>
            </a:p>
            <a:p>
              <a:pPr algn="ctr" eaLnBrk="1" hangingPunct="1"/>
              <a:r>
                <a:rPr lang="de-DE" sz="2400" b="1">
                  <a:solidFill>
                    <a:srgbClr val="FFFF00"/>
                  </a:solidFill>
                </a:rPr>
                <a:t>vào các tình huống </a:t>
              </a:r>
            </a:p>
            <a:p>
              <a:pPr algn="ctr" eaLnBrk="1" hangingPunct="1"/>
              <a:r>
                <a:rPr lang="de-DE" sz="2400" b="1">
                  <a:solidFill>
                    <a:srgbClr val="FFFF00"/>
                  </a:solidFill>
                </a:rPr>
                <a:t>dạy học thực</a:t>
              </a:r>
              <a:r>
                <a:rPr lang="de-DE" sz="2400">
                  <a:solidFill>
                    <a:srgbClr val="FF3399"/>
                  </a:solidFill>
                </a:rPr>
                <a:t> </a:t>
              </a:r>
            </a:p>
          </p:txBody>
        </p:sp>
        <p:sp>
          <p:nvSpPr>
            <p:cNvPr id="9225" name="AutoShape 4"/>
            <p:cNvSpPr>
              <a:spLocks noChangeArrowheads="1"/>
            </p:cNvSpPr>
            <p:nvPr/>
          </p:nvSpPr>
          <p:spPr bwMode="auto">
            <a:xfrm>
              <a:off x="113" y="1480"/>
              <a:ext cx="1568" cy="895"/>
            </a:xfrm>
            <a:prstGeom prst="notchedRightArrow">
              <a:avLst>
                <a:gd name="adj1" fmla="val 43787"/>
                <a:gd name="adj2" fmla="val 41593"/>
              </a:avLst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1" hangingPunct="1"/>
              <a:r>
                <a:rPr lang="de-DE" sz="2000" b="1">
                  <a:solidFill>
                    <a:schemeClr val="bg1"/>
                  </a:solidFill>
                </a:rPr>
                <a:t>Tập huấn  </a:t>
              </a:r>
            </a:p>
          </p:txBody>
        </p:sp>
        <p:sp>
          <p:nvSpPr>
            <p:cNvPr id="9226" name="AutoShape 5"/>
            <p:cNvSpPr>
              <a:spLocks noChangeArrowheads="1"/>
            </p:cNvSpPr>
            <p:nvPr/>
          </p:nvSpPr>
          <p:spPr bwMode="auto">
            <a:xfrm>
              <a:off x="4059" y="1480"/>
              <a:ext cx="1432" cy="895"/>
            </a:xfrm>
            <a:prstGeom prst="notchedRightArrow">
              <a:avLst>
                <a:gd name="adj1" fmla="val 43787"/>
                <a:gd name="adj2" fmla="val 37985"/>
              </a:avLst>
            </a:prstGeom>
            <a:solidFill>
              <a:srgbClr val="E58A83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E58A83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1" hangingPunct="1"/>
              <a:r>
                <a:rPr lang="de-DE" sz="2000" b="1">
                  <a:solidFill>
                    <a:schemeClr val="bg1"/>
                  </a:solidFill>
                </a:rPr>
                <a:t>Kết quả trên trẻ</a:t>
              </a:r>
            </a:p>
          </p:txBody>
        </p:sp>
      </p:grpSp>
      <p:sp>
        <p:nvSpPr>
          <p:cNvPr id="9223" name="Rectangle 9"/>
          <p:cNvSpPr>
            <a:spLocks noChangeArrowheads="1"/>
          </p:cNvSpPr>
          <p:nvPr/>
        </p:nvSpPr>
        <p:spPr bwMode="auto">
          <a:xfrm>
            <a:off x="1835150" y="4267200"/>
            <a:ext cx="5832475" cy="1687513"/>
          </a:xfrm>
          <a:prstGeom prst="rect">
            <a:avLst/>
          </a:prstGeom>
          <a:solidFill>
            <a:srgbClr val="FC816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de-DE" sz="2000" b="1"/>
              <a:t>SHCM phải là nơi để  mỗi GV  </a:t>
            </a:r>
          </a:p>
          <a:p>
            <a:pPr algn="ctr" eaLnBrk="1" hangingPunct="1"/>
            <a:r>
              <a:rPr lang="de-DE" sz="2000" b="1"/>
              <a:t>có cơ hội học tập qua việc áp dụng</a:t>
            </a:r>
          </a:p>
          <a:p>
            <a:pPr algn="ctr" eaLnBrk="1" hangingPunct="1"/>
            <a:r>
              <a:rPr lang="de-DE" sz="2000" b="1"/>
              <a:t> hiểu biết mới vào thực tế </a:t>
            </a:r>
            <a:endParaRPr lang="de-DE" sz="2000" b="1">
              <a:latin typeface=".VnTime" pitchFamily="34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1B39AAE6-DF3E-4C60-88D7-4E3C40E0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425" y="1676400"/>
            <a:ext cx="8402664" cy="4525200"/>
          </a:xfrm>
        </p:spPr>
        <p:txBody>
          <a:bodyPr>
            <a:normAutofit/>
          </a:bodyPr>
          <a:lstStyle/>
          <a:p>
            <a:pPr lvl="0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SHCM-NCBH </a:t>
            </a:r>
            <a:r>
              <a:rPr lang="vi-VN" sz="3200" b="1">
                <a:latin typeface="Calibri" panose="020F0502020204030204" pitchFamily="34" charset="0"/>
                <a:cs typeface="Calibri" panose="020F0502020204030204" pitchFamily="34" charset="0"/>
              </a:rPr>
              <a:t>đặt trọng tâm vào </a:t>
            </a:r>
            <a:r>
              <a:rPr lang="en-US" sz="3200" b="1" err="1">
                <a:latin typeface="Calibri" panose="020F0502020204030204" pitchFamily="34" charset="0"/>
                <a:cs typeface="Calibri" panose="020F0502020204030204" pitchFamily="34" charset="0"/>
              </a:rPr>
              <a:t>tìm</a:t>
            </a:r>
            <a:r>
              <a:rPr lang="en-US" sz="3200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err="1">
                <a:latin typeface="Calibri" panose="020F0502020204030204" pitchFamily="34" charset="0"/>
                <a:cs typeface="Calibri" panose="020F0502020204030204" pitchFamily="34" charset="0"/>
              </a:rPr>
              <a:t>hiểu</a:t>
            </a:r>
            <a:r>
              <a:rPr lang="vi-VN" sz="3200" b="1">
                <a:latin typeface="Calibri" panose="020F0502020204030204" pitchFamily="34" charset="0"/>
                <a:cs typeface="Calibri" panose="020F0502020204030204" pitchFamily="34" charset="0"/>
              </a:rPr>
              <a:t> việc học của </a:t>
            </a:r>
            <a:r>
              <a:rPr lang="en-US" sz="3200" b="1" err="1">
                <a:latin typeface="Calibri" panose="020F0502020204030204" pitchFamily="34" charset="0"/>
                <a:cs typeface="Calibri" panose="020F0502020204030204" pitchFamily="34" charset="0"/>
              </a:rPr>
              <a:t>trẻ</a:t>
            </a:r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US" sz="3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SHCM-NCBH gắn với một bài học</a:t>
            </a:r>
            <a:r>
              <a:rPr lang="en-US" sz="320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3200" err="1">
                <a:latin typeface="Calibri" panose="020F0502020204030204" pitchFamily="34" charset="0"/>
                <a:cs typeface="Calibri" panose="020F0502020204030204" pitchFamily="34" charset="0"/>
              </a:rPr>
              <a:t>hoạt</a:t>
            </a:r>
            <a:r>
              <a:rPr lang="en-US" sz="32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err="1">
                <a:latin typeface="Calibri" panose="020F0502020204030204" pitchFamily="34" charset="0"/>
                <a:cs typeface="Calibri" panose="020F0502020204030204" pitchFamily="34" charset="0"/>
              </a:rPr>
              <a:t>động</a:t>
            </a:r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 cụ thể trong ch</a:t>
            </a:r>
            <a:r>
              <a:rPr lang="en-US" sz="3200">
                <a:latin typeface="Calibri" panose="020F0502020204030204" pitchFamily="34" charset="0"/>
                <a:cs typeface="Calibri" panose="020F0502020204030204" pitchFamily="34" charset="0"/>
              </a:rPr>
              <a:t>ế độ sinh hoạt 1 ngày theo kế hoạch giáo dục của tr</a:t>
            </a:r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ư</a:t>
            </a:r>
            <a:r>
              <a:rPr lang="en-US" sz="3200">
                <a:latin typeface="Calibri" panose="020F0502020204030204" pitchFamily="34" charset="0"/>
                <a:cs typeface="Calibri" panose="020F0502020204030204" pitchFamily="34" charset="0"/>
              </a:rPr>
              <a:t>ờng</a:t>
            </a:r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US" sz="3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vi-VN" sz="3200">
                <a:latin typeface="Calibri" panose="020F0502020204030204" pitchFamily="34" charset="0"/>
                <a:cs typeface="Calibri" panose="020F0502020204030204" pitchFamily="34" charset="0"/>
              </a:rPr>
              <a:t>SHCM-NCBH diễn ra liên tục qua các chu trình - 4 bước có mối liên hệ chặt chẽ với nhau;</a:t>
            </a:r>
            <a:endParaRPr lang="en-US" sz="3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C79B259-B691-4FC6-A332-BC88CA6490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CE9659EA-3291-4184-962E-4479C44F8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26000"/>
            <a:ext cx="8401050" cy="903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err="1"/>
              <a:t>Sinh</a:t>
            </a:r>
            <a:r>
              <a:rPr lang="en-US" sz="3600"/>
              <a:t> </a:t>
            </a:r>
            <a:r>
              <a:rPr lang="en-US" sz="3600" err="1"/>
              <a:t>hoạt</a:t>
            </a:r>
            <a:r>
              <a:rPr lang="en-US" sz="3600"/>
              <a:t> </a:t>
            </a:r>
            <a:r>
              <a:rPr lang="en-US" sz="3600" err="1"/>
              <a:t>chuyên</a:t>
            </a:r>
            <a:r>
              <a:rPr lang="en-US" sz="3600"/>
              <a:t> </a:t>
            </a:r>
            <a:r>
              <a:rPr lang="en-US" sz="3600" err="1"/>
              <a:t>môn</a:t>
            </a:r>
            <a:r>
              <a:rPr lang="en-US" sz="3600"/>
              <a:t> </a:t>
            </a:r>
            <a:r>
              <a:rPr lang="en-US" sz="3600" err="1"/>
              <a:t>theo</a:t>
            </a:r>
            <a:r>
              <a:rPr lang="en-US" sz="3600"/>
              <a:t> </a:t>
            </a:r>
          </a:p>
          <a:p>
            <a:pPr marL="0" indent="0" algn="ctr">
              <a:buNone/>
            </a:pPr>
            <a:r>
              <a:rPr lang="en-US" sz="3600" err="1"/>
              <a:t>nghiên</a:t>
            </a:r>
            <a:r>
              <a:rPr lang="en-US" sz="3600"/>
              <a:t> </a:t>
            </a:r>
            <a:r>
              <a:rPr lang="en-US" sz="3600" err="1"/>
              <a:t>cứu</a:t>
            </a:r>
            <a:r>
              <a:rPr lang="en-US" sz="3600"/>
              <a:t> </a:t>
            </a:r>
            <a:r>
              <a:rPr lang="en-US" sz="3600" err="1"/>
              <a:t>bài</a:t>
            </a:r>
            <a:r>
              <a:rPr lang="en-US" sz="3600"/>
              <a:t> </a:t>
            </a:r>
            <a:r>
              <a:rPr lang="en-US" sz="3600" err="1"/>
              <a:t>học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1818832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356136" y="1600200"/>
            <a:ext cx="8402664" cy="4525200"/>
          </a:xfrm>
        </p:spPr>
        <p:txBody>
          <a:bodyPr/>
          <a:lstStyle/>
          <a:p>
            <a:pPr marL="457200" indent="-457200">
              <a:buFontTx/>
              <a:buAutoNum type="arabicPeriod"/>
            </a:pPr>
            <a:r>
              <a:rPr lang="en-US" sz="2800" b="1" err="1"/>
              <a:t>Đảm</a:t>
            </a:r>
            <a:r>
              <a:rPr lang="en-US" sz="2800" b="1"/>
              <a:t> </a:t>
            </a:r>
            <a:r>
              <a:rPr lang="en-US" sz="2800" b="1" err="1"/>
              <a:t>bảo</a:t>
            </a:r>
            <a:r>
              <a:rPr lang="en-US" sz="2800" b="1"/>
              <a:t> </a:t>
            </a:r>
            <a:r>
              <a:rPr lang="en-US" sz="2800" b="1" err="1"/>
              <a:t>cơ</a:t>
            </a:r>
            <a:r>
              <a:rPr lang="en-US" sz="2800" b="1"/>
              <a:t> </a:t>
            </a:r>
            <a:r>
              <a:rPr lang="en-US" sz="2800" b="1" err="1"/>
              <a:t>hội</a:t>
            </a:r>
            <a:r>
              <a:rPr lang="en-US" sz="2800" b="1"/>
              <a:t> học </a:t>
            </a:r>
            <a:r>
              <a:rPr lang="en-US" sz="2800" b="1" err="1"/>
              <a:t>tập</a:t>
            </a:r>
            <a:r>
              <a:rPr lang="en-US" sz="2800" b="1"/>
              <a:t> </a:t>
            </a:r>
            <a:r>
              <a:rPr lang="en-US" sz="2800" b="1" err="1"/>
              <a:t>và</a:t>
            </a:r>
            <a:r>
              <a:rPr lang="en-US" sz="2800" b="1"/>
              <a:t> </a:t>
            </a:r>
            <a:r>
              <a:rPr lang="en-US" sz="2800" b="1" err="1"/>
              <a:t>phát</a:t>
            </a:r>
            <a:r>
              <a:rPr lang="en-US" sz="2800" b="1"/>
              <a:t> </a:t>
            </a:r>
            <a:r>
              <a:rPr lang="en-US" sz="2800" b="1" err="1"/>
              <a:t>triển</a:t>
            </a:r>
            <a:r>
              <a:rPr lang="en-US" sz="2800" b="1"/>
              <a:t> </a:t>
            </a:r>
            <a:r>
              <a:rPr lang="en-US" sz="2800" b="1" err="1"/>
              <a:t>cho</a:t>
            </a:r>
            <a:r>
              <a:rPr lang="en-US" sz="2800" b="1"/>
              <a:t> </a:t>
            </a:r>
            <a:r>
              <a:rPr lang="en-US" sz="2800" b="1" err="1"/>
              <a:t>mọi</a:t>
            </a:r>
            <a:r>
              <a:rPr lang="en-US" sz="2800" b="1"/>
              <a:t> </a:t>
            </a:r>
            <a:r>
              <a:rPr lang="en-US" sz="2800" b="1" err="1"/>
              <a:t>trẻ</a:t>
            </a:r>
            <a:r>
              <a:rPr lang="en-US" sz="2800" b="1"/>
              <a:t> </a:t>
            </a:r>
            <a:r>
              <a:rPr lang="en-US" sz="2800" b="1" err="1"/>
              <a:t>em</a:t>
            </a:r>
            <a:r>
              <a:rPr lang="en-US" sz="2800"/>
              <a:t>:</a:t>
            </a:r>
          </a:p>
          <a:p>
            <a:pPr marL="457200" indent="-457200">
              <a:buNone/>
            </a:pPr>
            <a:r>
              <a:rPr lang="en-US" sz="2800"/>
              <a:t>	</a:t>
            </a:r>
            <a:r>
              <a:rPr lang="en-US" sz="2800" err="1"/>
              <a:t>Giúp</a:t>
            </a:r>
            <a:r>
              <a:rPr lang="en-US" sz="2800"/>
              <a:t> </a:t>
            </a:r>
            <a:r>
              <a:rPr lang="en-US" sz="2800" err="1"/>
              <a:t>mỗi</a:t>
            </a:r>
            <a:r>
              <a:rPr lang="en-US" sz="2800"/>
              <a:t> </a:t>
            </a:r>
            <a:r>
              <a:rPr lang="en-US" sz="2800" err="1"/>
              <a:t>trẻ</a:t>
            </a:r>
            <a:r>
              <a:rPr lang="en-US" sz="2800"/>
              <a:t> </a:t>
            </a:r>
            <a:r>
              <a:rPr lang="en-US" sz="2800" err="1"/>
              <a:t>đều</a:t>
            </a:r>
            <a:r>
              <a:rPr lang="en-US" sz="2800"/>
              <a:t> </a:t>
            </a:r>
            <a:r>
              <a:rPr lang="en-US" sz="2800" err="1"/>
              <a:t>được</a:t>
            </a:r>
            <a:r>
              <a:rPr lang="en-US" sz="2800"/>
              <a:t> học </a:t>
            </a:r>
            <a:r>
              <a:rPr lang="en-US" sz="2800" err="1"/>
              <a:t>và</a:t>
            </a:r>
            <a:r>
              <a:rPr lang="en-US" sz="2800"/>
              <a:t>  học </a:t>
            </a:r>
            <a:r>
              <a:rPr lang="en-US" sz="2800" err="1"/>
              <a:t>được</a:t>
            </a:r>
            <a:r>
              <a:rPr lang="en-US" sz="2800"/>
              <a:t> </a:t>
            </a:r>
            <a:r>
              <a:rPr lang="en-US" sz="2800" err="1"/>
              <a:t>những</a:t>
            </a:r>
            <a:r>
              <a:rPr lang="en-US" sz="2800"/>
              <a:t> </a:t>
            </a:r>
            <a:r>
              <a:rPr lang="en-US" sz="2800" err="1"/>
              <a:t>điều</a:t>
            </a:r>
            <a:r>
              <a:rPr lang="en-US" sz="2800"/>
              <a:t> </a:t>
            </a:r>
            <a:r>
              <a:rPr lang="en-US" sz="2800" err="1"/>
              <a:t>có</a:t>
            </a:r>
            <a:r>
              <a:rPr lang="en-US" sz="2800"/>
              <a:t> ý </a:t>
            </a:r>
            <a:r>
              <a:rPr lang="en-US" sz="2800" err="1"/>
              <a:t>nghĩa</a:t>
            </a:r>
            <a:r>
              <a:rPr lang="en-US" sz="2800"/>
              <a:t>:</a:t>
            </a:r>
          </a:p>
          <a:p>
            <a:pPr marL="457200" indent="-457200">
              <a:buNone/>
            </a:pPr>
            <a:r>
              <a:rPr lang="en-US" sz="2800"/>
              <a:t>	- </a:t>
            </a:r>
            <a:r>
              <a:rPr lang="en-US" sz="2800" err="1"/>
              <a:t>Trẻ</a:t>
            </a:r>
            <a:r>
              <a:rPr lang="en-US" sz="2800"/>
              <a:t> </a:t>
            </a:r>
            <a:r>
              <a:rPr lang="en-US" sz="2800" err="1"/>
              <a:t>có</a:t>
            </a:r>
            <a:r>
              <a:rPr lang="en-US" sz="2800"/>
              <a:t> </a:t>
            </a:r>
            <a:r>
              <a:rPr lang="en-US" sz="2800" err="1"/>
              <a:t>được</a:t>
            </a:r>
            <a:r>
              <a:rPr lang="en-US" sz="2800"/>
              <a:t> </a:t>
            </a:r>
            <a:r>
              <a:rPr lang="en-US" sz="2800" err="1"/>
              <a:t>học</a:t>
            </a:r>
            <a:r>
              <a:rPr lang="en-US" sz="2800"/>
              <a:t> </a:t>
            </a:r>
            <a:r>
              <a:rPr lang="en-US" sz="2800" err="1"/>
              <a:t>không</a:t>
            </a:r>
            <a:r>
              <a:rPr lang="en-US" sz="2800"/>
              <a:t>- </a:t>
            </a:r>
            <a:r>
              <a:rPr lang="en-US" sz="2800" err="1"/>
              <a:t>đã</a:t>
            </a:r>
            <a:r>
              <a:rPr lang="en-US" sz="2800"/>
              <a:t> </a:t>
            </a:r>
            <a:r>
              <a:rPr lang="en-US" sz="2800" err="1"/>
              <a:t>học</a:t>
            </a:r>
            <a:r>
              <a:rPr lang="en-US" sz="2800"/>
              <a:t> </a:t>
            </a:r>
            <a:r>
              <a:rPr lang="en-US" sz="2800" err="1"/>
              <a:t>chưa</a:t>
            </a:r>
            <a:r>
              <a:rPr lang="en-US" sz="2800"/>
              <a:t>? </a:t>
            </a:r>
          </a:p>
          <a:p>
            <a:pPr marL="457200" indent="-457200">
              <a:buNone/>
            </a:pPr>
            <a:r>
              <a:rPr lang="en-US" sz="2800"/>
              <a:t>	- Học </a:t>
            </a:r>
            <a:r>
              <a:rPr lang="en-US" sz="2800" err="1"/>
              <a:t>như</a:t>
            </a:r>
            <a:r>
              <a:rPr lang="en-US" sz="2800"/>
              <a:t> </a:t>
            </a:r>
            <a:r>
              <a:rPr lang="en-US" sz="2800" err="1"/>
              <a:t>thế</a:t>
            </a:r>
            <a:r>
              <a:rPr lang="en-US" sz="2800"/>
              <a:t> </a:t>
            </a:r>
            <a:r>
              <a:rPr lang="en-US" sz="2800" err="1"/>
              <a:t>nào</a:t>
            </a:r>
            <a:r>
              <a:rPr lang="en-US" sz="2800"/>
              <a:t>? </a:t>
            </a:r>
          </a:p>
          <a:p>
            <a:pPr marL="457200" indent="-457200">
              <a:buNone/>
            </a:pPr>
            <a:r>
              <a:rPr lang="en-US" sz="2800"/>
              <a:t>	- </a:t>
            </a:r>
            <a:r>
              <a:rPr lang="en-US" sz="2800" err="1"/>
              <a:t>Việc</a:t>
            </a:r>
            <a:r>
              <a:rPr lang="en-US" sz="2800"/>
              <a:t> học </a:t>
            </a:r>
            <a:r>
              <a:rPr lang="en-US" sz="2800" err="1"/>
              <a:t>có</a:t>
            </a:r>
            <a:r>
              <a:rPr lang="en-US" sz="2800"/>
              <a:t> ý </a:t>
            </a:r>
            <a:r>
              <a:rPr lang="en-US" sz="2800" err="1"/>
              <a:t>nghĩa</a:t>
            </a:r>
            <a:r>
              <a:rPr lang="en-US" sz="2800"/>
              <a:t> </a:t>
            </a:r>
            <a:r>
              <a:rPr lang="en-US" sz="2800" err="1"/>
              <a:t>không</a:t>
            </a:r>
            <a:r>
              <a:rPr lang="en-US" sz="2800"/>
              <a:t> ? </a:t>
            </a:r>
            <a:r>
              <a:rPr lang="en-US" sz="2800" err="1"/>
              <a:t>Vì</a:t>
            </a:r>
            <a:r>
              <a:rPr lang="en-US" sz="2800"/>
              <a:t> </a:t>
            </a:r>
            <a:r>
              <a:rPr lang="en-US" sz="2800" err="1"/>
              <a:t>sao</a:t>
            </a:r>
            <a:endParaRPr lang="en-US" sz="28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Sinh</a:t>
            </a:r>
            <a:r>
              <a:rPr lang="en-US" sz="3600"/>
              <a:t> </a:t>
            </a:r>
            <a:r>
              <a:rPr lang="en-US" sz="3600" err="1"/>
              <a:t>hoạt</a:t>
            </a:r>
            <a:r>
              <a:rPr lang="en-US" sz="3600"/>
              <a:t> </a:t>
            </a:r>
            <a:r>
              <a:rPr lang="en-US" sz="3600" err="1"/>
              <a:t>chuyên</a:t>
            </a:r>
            <a:r>
              <a:rPr lang="en-US" sz="3600"/>
              <a:t> </a:t>
            </a:r>
            <a:r>
              <a:rPr lang="en-US" sz="3600" err="1"/>
              <a:t>môn</a:t>
            </a:r>
            <a:r>
              <a:rPr lang="en-US" sz="3600"/>
              <a:t> </a:t>
            </a:r>
            <a:r>
              <a:rPr lang="en-US" sz="3600" err="1"/>
              <a:t>mới</a:t>
            </a:r>
            <a:r>
              <a:rPr lang="en-US" sz="3600"/>
              <a:t> </a:t>
            </a:r>
            <a:r>
              <a:rPr lang="en-US" sz="3600" err="1"/>
              <a:t>hướng</a:t>
            </a:r>
            <a:r>
              <a:rPr lang="en-US" sz="3600"/>
              <a:t> </a:t>
            </a:r>
            <a:r>
              <a:rPr lang="en-US" sz="3600" err="1"/>
              <a:t>tới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65972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Sinh</a:t>
            </a:r>
            <a:r>
              <a:rPr lang="en-US" sz="3600"/>
              <a:t> </a:t>
            </a:r>
            <a:r>
              <a:rPr lang="en-US" sz="3600" err="1"/>
              <a:t>hoạt</a:t>
            </a:r>
            <a:r>
              <a:rPr lang="en-US" sz="3600"/>
              <a:t> </a:t>
            </a:r>
            <a:r>
              <a:rPr lang="en-US" sz="3600" err="1"/>
              <a:t>chuyên</a:t>
            </a:r>
            <a:r>
              <a:rPr lang="en-US" sz="3600"/>
              <a:t> </a:t>
            </a:r>
            <a:r>
              <a:rPr lang="en-US" sz="3600" err="1"/>
              <a:t>môn</a:t>
            </a:r>
            <a:r>
              <a:rPr lang="en-US" sz="3600"/>
              <a:t> </a:t>
            </a:r>
            <a:r>
              <a:rPr lang="en-US" sz="3600" err="1"/>
              <a:t>mới</a:t>
            </a:r>
            <a:r>
              <a:rPr lang="en-US" sz="3600"/>
              <a:t> </a:t>
            </a:r>
            <a:r>
              <a:rPr lang="en-US" sz="3600" err="1"/>
              <a:t>hướng</a:t>
            </a:r>
            <a:r>
              <a:rPr lang="en-US" sz="3600"/>
              <a:t> </a:t>
            </a:r>
            <a:r>
              <a:rPr lang="en-US" sz="3600" err="1"/>
              <a:t>tới</a:t>
            </a:r>
            <a:endParaRPr lang="en-US" sz="320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35354" y="1600200"/>
            <a:ext cx="8402664" cy="452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28588" indent="-128588" algn="l" defTabSz="514350" rtl="0" eaLnBrk="1" latinLnBrk="0" hangingPunct="1">
              <a:lnSpc>
                <a:spcPct val="105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5763" indent="-128588" algn="l" defTabSz="514350" rtl="0" eaLnBrk="1" latinLnBrk="0" hangingPunct="1">
              <a:lnSpc>
                <a:spcPct val="10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2938" indent="-128588" algn="l" defTabSz="514350" rtl="0" eaLnBrk="1" latinLnBrk="0" hangingPunct="1">
              <a:lnSpc>
                <a:spcPct val="10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113" indent="-128588" algn="l" defTabSz="514350" rtl="0" eaLnBrk="1" latinLnBrk="0" hangingPunct="1">
              <a:lnSpc>
                <a:spcPct val="10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288" indent="-128588" algn="l" defTabSz="514350" rtl="0" eaLnBrk="1" latinLnBrk="0" hangingPunct="1">
              <a:lnSpc>
                <a:spcPct val="105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fontAlgn="auto">
              <a:spcAft>
                <a:spcPts val="0"/>
              </a:spcAft>
              <a:buFont typeface="+mj-lt"/>
              <a:buAutoNum type="arabicPeriod" startAt="2"/>
            </a:pPr>
            <a:r>
              <a:rPr lang="en-US" sz="2800" b="1" err="1"/>
              <a:t>Đảm</a:t>
            </a:r>
            <a:r>
              <a:rPr lang="en-US" sz="2800" b="1"/>
              <a:t> </a:t>
            </a:r>
            <a:r>
              <a:rPr lang="en-US" sz="2800" b="1" err="1"/>
              <a:t>bảo</a:t>
            </a:r>
            <a:r>
              <a:rPr lang="en-US" sz="2800" b="1"/>
              <a:t> </a:t>
            </a:r>
            <a:r>
              <a:rPr lang="en-US" sz="2800" b="1" err="1"/>
              <a:t>cơ</a:t>
            </a:r>
            <a:r>
              <a:rPr lang="en-US" sz="2800" b="1"/>
              <a:t> </a:t>
            </a:r>
            <a:r>
              <a:rPr lang="en-US" sz="2800" b="1" err="1"/>
              <a:t>hội</a:t>
            </a:r>
            <a:r>
              <a:rPr lang="en-US" sz="2800" b="1"/>
              <a:t> </a:t>
            </a:r>
            <a:r>
              <a:rPr lang="en-US" sz="2800" b="1" err="1"/>
              <a:t>phát</a:t>
            </a:r>
            <a:r>
              <a:rPr lang="en-US" sz="2800" b="1"/>
              <a:t> </a:t>
            </a:r>
            <a:r>
              <a:rPr lang="en-US" sz="2800" b="1" err="1"/>
              <a:t>triển</a:t>
            </a:r>
            <a:r>
              <a:rPr lang="en-US" sz="2800" b="1"/>
              <a:t> </a:t>
            </a:r>
            <a:r>
              <a:rPr lang="en-US" sz="2800" b="1" err="1"/>
              <a:t>chuyên</a:t>
            </a:r>
            <a:r>
              <a:rPr lang="en-US" sz="2800" b="1"/>
              <a:t> </a:t>
            </a:r>
            <a:r>
              <a:rPr lang="en-US" sz="2800" b="1" err="1"/>
              <a:t>môn</a:t>
            </a:r>
            <a:r>
              <a:rPr lang="en-US" sz="2800" b="1"/>
              <a:t> </a:t>
            </a:r>
            <a:r>
              <a:rPr lang="en-US" sz="2800" b="1" err="1"/>
              <a:t>cho</a:t>
            </a:r>
            <a:r>
              <a:rPr lang="en-US" sz="2800" b="1"/>
              <a:t> </a:t>
            </a:r>
            <a:r>
              <a:rPr lang="en-US" sz="2800" b="1" err="1"/>
              <a:t>mọi</a:t>
            </a:r>
            <a:r>
              <a:rPr lang="en-US" sz="2800" b="1"/>
              <a:t> </a:t>
            </a:r>
            <a:r>
              <a:rPr lang="en-US" sz="2800" b="1" err="1"/>
              <a:t>giáo</a:t>
            </a:r>
            <a:r>
              <a:rPr lang="en-US" sz="2800" b="1"/>
              <a:t> </a:t>
            </a:r>
            <a:r>
              <a:rPr lang="en-US" sz="2800" b="1" err="1"/>
              <a:t>viên</a:t>
            </a:r>
            <a:endParaRPr lang="en-US" sz="2800" b="1"/>
          </a:p>
          <a:p>
            <a:pPr marL="514350" indent="-51435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2800" b="1"/>
              <a:t>	</a:t>
            </a:r>
            <a:r>
              <a:rPr lang="en-US" sz="2800"/>
              <a:t>- </a:t>
            </a:r>
            <a:r>
              <a:rPr lang="en-US" sz="2800" err="1"/>
              <a:t>Mỗi</a:t>
            </a:r>
            <a:r>
              <a:rPr lang="en-US" sz="2800"/>
              <a:t> </a:t>
            </a:r>
            <a:r>
              <a:rPr lang="en-US" sz="2800" err="1"/>
              <a:t>giáo</a:t>
            </a:r>
            <a:r>
              <a:rPr lang="en-US" sz="2800"/>
              <a:t> </a:t>
            </a:r>
            <a:r>
              <a:rPr lang="en-US" sz="2800" err="1"/>
              <a:t>viên</a:t>
            </a:r>
            <a:r>
              <a:rPr lang="en-US" sz="2800"/>
              <a:t> </a:t>
            </a:r>
            <a:r>
              <a:rPr lang="en-US" sz="2800" err="1"/>
              <a:t>học</a:t>
            </a:r>
            <a:r>
              <a:rPr lang="en-US" sz="2800"/>
              <a:t> </a:t>
            </a:r>
            <a:r>
              <a:rPr lang="en-US" sz="2800" err="1"/>
              <a:t>được</a:t>
            </a:r>
            <a:r>
              <a:rPr lang="en-US" sz="2800"/>
              <a:t> </a:t>
            </a:r>
            <a:r>
              <a:rPr lang="en-US" sz="2800" err="1"/>
              <a:t>cách</a:t>
            </a:r>
            <a:r>
              <a:rPr lang="en-US" sz="2800"/>
              <a:t> </a:t>
            </a:r>
            <a:r>
              <a:rPr lang="en-US" sz="2800" err="1"/>
              <a:t>tổ</a:t>
            </a:r>
            <a:r>
              <a:rPr lang="en-US" sz="2800"/>
              <a:t> </a:t>
            </a:r>
            <a:r>
              <a:rPr lang="en-US" sz="2800" err="1"/>
              <a:t>chức</a:t>
            </a:r>
            <a:r>
              <a:rPr lang="en-US" sz="2800"/>
              <a:t> </a:t>
            </a:r>
            <a:r>
              <a:rPr lang="en-US" sz="2800" err="1"/>
              <a:t>hoạt</a:t>
            </a:r>
            <a:r>
              <a:rPr lang="en-US" sz="2800"/>
              <a:t> </a:t>
            </a:r>
            <a:r>
              <a:rPr lang="en-US" sz="2800" err="1"/>
              <a:t>động</a:t>
            </a:r>
            <a:r>
              <a:rPr lang="en-US" sz="2800"/>
              <a:t> </a:t>
            </a:r>
            <a:r>
              <a:rPr lang="en-US" sz="2800" err="1"/>
              <a:t>và</a:t>
            </a:r>
            <a:r>
              <a:rPr lang="en-US" sz="2800"/>
              <a:t> </a:t>
            </a:r>
            <a:r>
              <a:rPr lang="en-US" sz="2800" err="1"/>
              <a:t>hướng</a:t>
            </a:r>
            <a:r>
              <a:rPr lang="en-US" sz="2800"/>
              <a:t> </a:t>
            </a:r>
            <a:r>
              <a:rPr lang="en-US" sz="2800" err="1"/>
              <a:t>dẫn</a:t>
            </a:r>
            <a:r>
              <a:rPr lang="en-US" sz="2800"/>
              <a:t> </a:t>
            </a:r>
            <a:r>
              <a:rPr lang="en-US" sz="2800" err="1"/>
              <a:t>phù</a:t>
            </a:r>
            <a:r>
              <a:rPr lang="en-US" sz="2800"/>
              <a:t> </a:t>
            </a:r>
            <a:r>
              <a:rPr lang="en-US" sz="2800" err="1"/>
              <a:t>hợp</a:t>
            </a:r>
            <a:r>
              <a:rPr lang="en-US" sz="2800"/>
              <a:t> </a:t>
            </a:r>
            <a:r>
              <a:rPr lang="en-US" sz="2800" err="1"/>
              <a:t>với</a:t>
            </a:r>
            <a:r>
              <a:rPr lang="en-US" sz="2800"/>
              <a:t> </a:t>
            </a:r>
            <a:r>
              <a:rPr lang="en-US" sz="2800" err="1"/>
              <a:t>trẻ</a:t>
            </a:r>
            <a:r>
              <a:rPr lang="en-US" sz="2800"/>
              <a:t> qua </a:t>
            </a:r>
            <a:r>
              <a:rPr lang="en-US" sz="2800" err="1"/>
              <a:t>việc</a:t>
            </a:r>
            <a:r>
              <a:rPr lang="en-US" sz="2800"/>
              <a:t>:</a:t>
            </a:r>
          </a:p>
          <a:p>
            <a:pPr marL="514350" indent="-51435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2800"/>
              <a:t>	- </a:t>
            </a:r>
            <a:r>
              <a:rPr lang="en-US" sz="2800" err="1"/>
              <a:t>Biết</a:t>
            </a:r>
            <a:r>
              <a:rPr lang="en-US" sz="2800"/>
              <a:t> </a:t>
            </a:r>
            <a:r>
              <a:rPr lang="en-US" sz="2800" err="1"/>
              <a:t>quan</a:t>
            </a:r>
            <a:r>
              <a:rPr lang="en-US" sz="2800"/>
              <a:t> </a:t>
            </a:r>
            <a:r>
              <a:rPr lang="en-US" sz="2800" err="1"/>
              <a:t>sát</a:t>
            </a:r>
            <a:r>
              <a:rPr lang="en-US" sz="2800"/>
              <a:t> </a:t>
            </a:r>
            <a:r>
              <a:rPr lang="en-US" sz="2800" err="1"/>
              <a:t>và</a:t>
            </a:r>
            <a:r>
              <a:rPr lang="en-US" sz="2800"/>
              <a:t> </a:t>
            </a:r>
            <a:r>
              <a:rPr lang="en-US" sz="2800" err="1"/>
              <a:t>cảm</a:t>
            </a:r>
            <a:r>
              <a:rPr lang="en-US" sz="2800"/>
              <a:t> </a:t>
            </a:r>
            <a:r>
              <a:rPr lang="en-US" sz="2800" err="1"/>
              <a:t>nhận</a:t>
            </a:r>
            <a:r>
              <a:rPr lang="en-US" sz="2800"/>
              <a:t> </a:t>
            </a:r>
            <a:r>
              <a:rPr lang="en-US" sz="2800" err="1"/>
              <a:t>việc</a:t>
            </a:r>
            <a:r>
              <a:rPr lang="en-US" sz="2800"/>
              <a:t> </a:t>
            </a:r>
            <a:r>
              <a:rPr lang="en-US" sz="2800" err="1"/>
              <a:t>học</a:t>
            </a:r>
            <a:r>
              <a:rPr lang="en-US" sz="2800"/>
              <a:t> </a:t>
            </a:r>
            <a:r>
              <a:rPr lang="en-US" sz="2800" err="1"/>
              <a:t>của</a:t>
            </a:r>
            <a:r>
              <a:rPr lang="en-US" sz="2800"/>
              <a:t> </a:t>
            </a:r>
            <a:r>
              <a:rPr lang="en-US" sz="2800" err="1"/>
              <a:t>trẻ</a:t>
            </a:r>
            <a:r>
              <a:rPr lang="en-US" sz="2800"/>
              <a:t>, </a:t>
            </a:r>
          </a:p>
          <a:p>
            <a:pPr marL="514350" indent="-51435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2800"/>
              <a:t>	- Chia </a:t>
            </a:r>
            <a:r>
              <a:rPr lang="en-US" sz="2800" err="1"/>
              <a:t>sẻ</a:t>
            </a:r>
            <a:r>
              <a:rPr lang="en-US" sz="2800"/>
              <a:t> </a:t>
            </a:r>
            <a:r>
              <a:rPr lang="en-US" sz="2800" err="1"/>
              <a:t>các</a:t>
            </a:r>
            <a:r>
              <a:rPr lang="en-US" sz="2800"/>
              <a:t> </a:t>
            </a:r>
            <a:r>
              <a:rPr lang="en-US" sz="2800" err="1"/>
              <a:t>nguyên</a:t>
            </a:r>
            <a:r>
              <a:rPr lang="en-US" sz="2800"/>
              <a:t> </a:t>
            </a:r>
            <a:r>
              <a:rPr lang="en-US" sz="2800" err="1"/>
              <a:t>nhân</a:t>
            </a:r>
            <a:r>
              <a:rPr lang="en-US" sz="2800"/>
              <a:t> </a:t>
            </a:r>
            <a:r>
              <a:rPr lang="en-US" sz="2800" err="1"/>
              <a:t>và</a:t>
            </a:r>
            <a:r>
              <a:rPr lang="en-US" sz="2800"/>
              <a:t> </a:t>
            </a:r>
            <a:r>
              <a:rPr lang="en-US" sz="2800" err="1"/>
              <a:t>các</a:t>
            </a:r>
            <a:r>
              <a:rPr lang="en-US" sz="2800"/>
              <a:t> </a:t>
            </a:r>
            <a:r>
              <a:rPr lang="en-US" sz="2800" err="1"/>
              <a:t>giải</a:t>
            </a:r>
            <a:r>
              <a:rPr lang="en-US" sz="2800"/>
              <a:t> </a:t>
            </a:r>
            <a:r>
              <a:rPr lang="en-US" sz="2800" err="1"/>
              <a:t>pháp</a:t>
            </a:r>
            <a:endParaRPr lang="en-US" sz="2800"/>
          </a:p>
          <a:p>
            <a:pPr marL="514350" indent="-51435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2800"/>
              <a:t>	</a:t>
            </a:r>
            <a:r>
              <a:rPr lang="en-US" sz="2800" err="1"/>
              <a:t>Từ</a:t>
            </a:r>
            <a:r>
              <a:rPr lang="en-US" sz="2800"/>
              <a:t> </a:t>
            </a:r>
            <a:r>
              <a:rPr lang="en-US" sz="2800" err="1"/>
              <a:t>đó</a:t>
            </a:r>
            <a:r>
              <a:rPr lang="en-US" sz="2800"/>
              <a:t> </a:t>
            </a:r>
            <a:r>
              <a:rPr lang="en-US" sz="2800" err="1"/>
              <a:t>linh</a:t>
            </a:r>
            <a:r>
              <a:rPr lang="en-US" sz="2800"/>
              <a:t> </a:t>
            </a:r>
            <a:r>
              <a:rPr lang="en-US" sz="2800" err="1"/>
              <a:t>hoạt</a:t>
            </a:r>
            <a:r>
              <a:rPr lang="en-US" sz="2800"/>
              <a:t> </a:t>
            </a:r>
            <a:r>
              <a:rPr lang="en-US" sz="2800" err="1"/>
              <a:t>điều</a:t>
            </a:r>
            <a:r>
              <a:rPr lang="en-US" sz="2800"/>
              <a:t> </a:t>
            </a:r>
            <a:r>
              <a:rPr lang="en-US" sz="2800" err="1"/>
              <a:t>chỉnh</a:t>
            </a:r>
            <a:r>
              <a:rPr lang="en-US" sz="2800"/>
              <a:t> </a:t>
            </a:r>
            <a:r>
              <a:rPr lang="en-US" sz="2800" err="1"/>
              <a:t>việc</a:t>
            </a:r>
            <a:r>
              <a:rPr lang="en-US" sz="2800"/>
              <a:t> </a:t>
            </a:r>
            <a:r>
              <a:rPr lang="en-US" sz="2800" err="1"/>
              <a:t>dạy</a:t>
            </a:r>
            <a:r>
              <a:rPr lang="en-US" sz="2800"/>
              <a:t> </a:t>
            </a:r>
            <a:r>
              <a:rPr lang="en-US" sz="2800" err="1"/>
              <a:t>học</a:t>
            </a:r>
            <a:r>
              <a:rPr lang="en-US" sz="2800"/>
              <a:t> </a:t>
            </a:r>
            <a:r>
              <a:rPr lang="en-US" sz="2800" err="1"/>
              <a:t>từ</a:t>
            </a:r>
            <a:r>
              <a:rPr lang="en-US" sz="2800"/>
              <a:t> </a:t>
            </a:r>
            <a:r>
              <a:rPr lang="en-US" sz="2800" err="1"/>
              <a:t>việc</a:t>
            </a:r>
            <a:r>
              <a:rPr lang="en-US" sz="2800"/>
              <a:t> </a:t>
            </a:r>
            <a:r>
              <a:rPr lang="en-US" sz="2800" err="1"/>
              <a:t>học</a:t>
            </a:r>
            <a:r>
              <a:rPr lang="en-US" sz="2800"/>
              <a:t> </a:t>
            </a:r>
            <a:r>
              <a:rPr lang="en-US" sz="2800" err="1"/>
              <a:t>cách</a:t>
            </a:r>
            <a:r>
              <a:rPr lang="en-US" sz="2800"/>
              <a:t> </a:t>
            </a:r>
            <a:r>
              <a:rPr lang="en-US" sz="2800" err="1"/>
              <a:t>làm</a:t>
            </a:r>
            <a:r>
              <a:rPr lang="en-US" sz="2800"/>
              <a:t> hay </a:t>
            </a:r>
            <a:r>
              <a:rPr lang="en-US" sz="2800" err="1"/>
              <a:t>của</a:t>
            </a:r>
            <a:r>
              <a:rPr lang="en-US" sz="2800"/>
              <a:t> </a:t>
            </a:r>
            <a:r>
              <a:rPr lang="en-US" sz="2800" err="1"/>
              <a:t>đồng</a:t>
            </a:r>
            <a:r>
              <a:rPr lang="en-US" sz="2800"/>
              <a:t> </a:t>
            </a:r>
            <a:r>
              <a:rPr lang="en-US" sz="2800" err="1"/>
              <a:t>nghiệp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4056763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>
              <a:defRPr/>
            </a:pPr>
            <a:r>
              <a:rPr lang="en-US" sz="4000">
                <a:latin typeface="+mn-lt"/>
              </a:rPr>
              <a:t> </a:t>
            </a:r>
            <a:r>
              <a:rPr lang="en-US" sz="4000" err="1">
                <a:latin typeface="+mn-lt"/>
              </a:rPr>
              <a:t>Nh</a:t>
            </a:r>
            <a:r>
              <a:rPr lang="en-US" sz="4000" err="1"/>
              <a:t>ững</a:t>
            </a:r>
            <a:r>
              <a:rPr lang="en-US" sz="4000"/>
              <a:t> </a:t>
            </a:r>
            <a:r>
              <a:rPr lang="en-US" sz="4000" err="1"/>
              <a:t>biểu</a:t>
            </a:r>
            <a:r>
              <a:rPr lang="en-US" sz="4000"/>
              <a:t> </a:t>
            </a:r>
            <a:r>
              <a:rPr lang="en-US" sz="4000" err="1"/>
              <a:t>hiện</a:t>
            </a:r>
            <a:r>
              <a:rPr lang="en-US" sz="4000"/>
              <a:t> </a:t>
            </a:r>
            <a:r>
              <a:rPr lang="en-US" sz="4000" err="1"/>
              <a:t>của</a:t>
            </a:r>
            <a:r>
              <a:rPr lang="en-US" sz="4000"/>
              <a:t> </a:t>
            </a:r>
            <a:r>
              <a:rPr lang="en-US" sz="4000" err="1"/>
              <a:t>trẻ</a:t>
            </a:r>
            <a:r>
              <a:rPr lang="en-US" sz="4000"/>
              <a:t> </a:t>
            </a:r>
            <a:r>
              <a:rPr lang="en-US" sz="4000" err="1"/>
              <a:t>nh</a:t>
            </a:r>
            <a:r>
              <a:rPr lang="vi-VN" sz="4000"/>
              <a:t>ư</a:t>
            </a:r>
            <a:r>
              <a:rPr lang="en-US" sz="4000"/>
              <a:t> </a:t>
            </a:r>
            <a:r>
              <a:rPr lang="en-US" sz="4000" err="1"/>
              <a:t>thế</a:t>
            </a:r>
            <a:r>
              <a:rPr lang="en-US" sz="4000"/>
              <a:t> </a:t>
            </a:r>
            <a:r>
              <a:rPr lang="en-US" sz="4000" err="1"/>
              <a:t>nào</a:t>
            </a:r>
            <a:r>
              <a:rPr lang="en-US" sz="4000">
                <a:latin typeface="+mn-lt"/>
              </a:rPr>
              <a:t>?</a:t>
            </a:r>
          </a:p>
          <a:p>
            <a:pPr lvl="2">
              <a:defRPr/>
            </a:pPr>
            <a:r>
              <a:rPr lang="en-US" sz="4000" err="1"/>
              <a:t>Trẻ</a:t>
            </a:r>
            <a:r>
              <a:rPr lang="en-US" sz="4000"/>
              <a:t> </a:t>
            </a:r>
            <a:r>
              <a:rPr lang="en-US" sz="4000" err="1"/>
              <a:t>cảm</a:t>
            </a:r>
            <a:r>
              <a:rPr lang="en-US" sz="4000"/>
              <a:t> </a:t>
            </a:r>
            <a:r>
              <a:rPr lang="en-US" sz="4000" err="1"/>
              <a:t>nhận</a:t>
            </a:r>
            <a:r>
              <a:rPr lang="en-US" sz="4000"/>
              <a:t> </a:t>
            </a:r>
            <a:r>
              <a:rPr lang="en-US" sz="4000" err="1"/>
              <a:t>điều</a:t>
            </a:r>
            <a:r>
              <a:rPr lang="en-US" sz="4000"/>
              <a:t> </a:t>
            </a:r>
            <a:r>
              <a:rPr lang="en-US" sz="4000" err="1"/>
              <a:t>gì</a:t>
            </a:r>
            <a:r>
              <a:rPr lang="en-US" sz="4000"/>
              <a:t>?</a:t>
            </a:r>
          </a:p>
          <a:p>
            <a:pPr lvl="2">
              <a:defRPr/>
            </a:pPr>
            <a:r>
              <a:rPr lang="en-US" sz="4000" err="1">
                <a:latin typeface="+mn-lt"/>
              </a:rPr>
              <a:t>Vì</a:t>
            </a:r>
            <a:r>
              <a:rPr lang="en-US" sz="4000">
                <a:latin typeface="+mn-lt"/>
              </a:rPr>
              <a:t> </a:t>
            </a:r>
            <a:r>
              <a:rPr lang="en-US" sz="4000" err="1">
                <a:latin typeface="+mn-lt"/>
              </a:rPr>
              <a:t>sao</a:t>
            </a:r>
            <a:r>
              <a:rPr lang="en-US" sz="4000">
                <a:latin typeface="+mn-lt"/>
              </a:rPr>
              <a:t> </a:t>
            </a:r>
            <a:r>
              <a:rPr lang="en-US" sz="4000" err="1">
                <a:latin typeface="+mn-lt"/>
              </a:rPr>
              <a:t>trẻ</a:t>
            </a:r>
            <a:r>
              <a:rPr lang="en-US" sz="4000">
                <a:latin typeface="+mn-lt"/>
              </a:rPr>
              <a:t> </a:t>
            </a:r>
            <a:r>
              <a:rPr lang="en-US" sz="4000" err="1">
                <a:latin typeface="+mn-lt"/>
              </a:rPr>
              <a:t>có</a:t>
            </a:r>
            <a:r>
              <a:rPr lang="en-US" sz="4000">
                <a:latin typeface="+mn-lt"/>
              </a:rPr>
              <a:t> </a:t>
            </a:r>
            <a:r>
              <a:rPr lang="en-US" sz="4000" err="1">
                <a:latin typeface="+mn-lt"/>
              </a:rPr>
              <a:t>cảm</a:t>
            </a:r>
            <a:r>
              <a:rPr lang="en-US" sz="4000">
                <a:latin typeface="+mn-lt"/>
              </a:rPr>
              <a:t> </a:t>
            </a:r>
            <a:r>
              <a:rPr lang="en-US" sz="4000" err="1">
                <a:latin typeface="+mn-lt"/>
              </a:rPr>
              <a:t>nhận</a:t>
            </a:r>
            <a:r>
              <a:rPr lang="en-US" sz="4000">
                <a:latin typeface="+mn-lt"/>
              </a:rPr>
              <a:t> </a:t>
            </a:r>
            <a:r>
              <a:rPr lang="en-US" sz="4000" err="1">
                <a:latin typeface="+mn-lt"/>
              </a:rPr>
              <a:t>nh</a:t>
            </a:r>
            <a:r>
              <a:rPr lang="vi-VN" sz="4000">
                <a:latin typeface="+mn-lt"/>
              </a:rPr>
              <a:t>ư</a:t>
            </a:r>
            <a:r>
              <a:rPr lang="en-US" sz="4000">
                <a:latin typeface="+mn-lt"/>
              </a:rPr>
              <a:t> </a:t>
            </a:r>
            <a:r>
              <a:rPr lang="en-US" sz="4000" err="1">
                <a:latin typeface="+mn-lt"/>
              </a:rPr>
              <a:t>vậy</a:t>
            </a:r>
            <a:r>
              <a:rPr lang="en-US" sz="4000"/>
              <a:t>?</a:t>
            </a:r>
            <a:endParaRPr lang="en-US" sz="4000">
              <a:latin typeface="+mn-lt"/>
            </a:endParaRPr>
          </a:p>
          <a:p>
            <a:pPr lvl="2">
              <a:defRPr/>
            </a:pPr>
            <a:endParaRPr lang="en-US" sz="4000">
              <a:latin typeface="+mn-lt"/>
            </a:endParaRPr>
          </a:p>
          <a:p>
            <a:pPr>
              <a:buNone/>
              <a:defRPr/>
            </a:pPr>
            <a:endParaRPr lang="en-US" sz="4000"/>
          </a:p>
          <a:p>
            <a:pPr>
              <a:buFontTx/>
              <a:buNone/>
              <a:defRPr/>
            </a:pPr>
            <a:endParaRPr lang="en-US" sz="40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Cùng</a:t>
            </a:r>
            <a:r>
              <a:rPr lang="en-US" sz="3600"/>
              <a:t> </a:t>
            </a:r>
            <a:r>
              <a:rPr lang="en-US" sz="3600" err="1"/>
              <a:t>quan</a:t>
            </a:r>
            <a:r>
              <a:rPr lang="en-US" sz="3600"/>
              <a:t> </a:t>
            </a:r>
            <a:r>
              <a:rPr lang="en-US" sz="3600" err="1"/>
              <a:t>sát</a:t>
            </a:r>
            <a:r>
              <a:rPr lang="en-US" sz="3600"/>
              <a:t>, </a:t>
            </a:r>
            <a:r>
              <a:rPr lang="en-US" sz="3600" err="1"/>
              <a:t>suy</a:t>
            </a:r>
            <a:r>
              <a:rPr lang="en-US" sz="3600"/>
              <a:t> </a:t>
            </a:r>
            <a:r>
              <a:rPr lang="en-US" sz="3600" err="1"/>
              <a:t>ngẫm</a:t>
            </a:r>
            <a:r>
              <a:rPr lang="en-US" sz="3600"/>
              <a:t> 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45388854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ct val="20000"/>
              </a:spcBef>
              <a:buNone/>
            </a:pPr>
            <a:r>
              <a:rPr lang="en-US" sz="3200">
                <a:solidFill>
                  <a:schemeClr val="accent1">
                    <a:lumMod val="75000"/>
                  </a:schemeClr>
                </a:solidFill>
              </a:rPr>
              <a:t>1. </a:t>
            </a:r>
            <a:r>
              <a:rPr lang="en-US" sz="3200" err="1">
                <a:solidFill>
                  <a:schemeClr val="accent1">
                    <a:lumMod val="75000"/>
                  </a:schemeClr>
                </a:solidFill>
              </a:rPr>
              <a:t>Về</a:t>
            </a:r>
            <a:r>
              <a:rPr lang="en-US" sz="320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1">
                    <a:lumMod val="75000"/>
                  </a:schemeClr>
                </a:solidFill>
              </a:rPr>
              <a:t>kiến</a:t>
            </a:r>
            <a:r>
              <a:rPr lang="en-US" sz="320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1">
                    <a:lumMod val="75000"/>
                  </a:schemeClr>
                </a:solidFill>
              </a:rPr>
              <a:t>thức</a:t>
            </a:r>
            <a:endParaRPr lang="en-US" sz="32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200" err="1"/>
              <a:t>Nêu</a:t>
            </a:r>
            <a:r>
              <a:rPr lang="en-US" sz="3200"/>
              <a:t> </a:t>
            </a:r>
            <a:r>
              <a:rPr lang="en-US" sz="3200" err="1"/>
              <a:t>được</a:t>
            </a:r>
            <a:r>
              <a:rPr lang="en-US" sz="3200"/>
              <a:t> ý </a:t>
            </a:r>
            <a:r>
              <a:rPr lang="en-US" sz="3200" err="1"/>
              <a:t>nghĩa</a:t>
            </a:r>
            <a:r>
              <a:rPr lang="en-US" sz="3200"/>
              <a:t> </a:t>
            </a:r>
            <a:r>
              <a:rPr lang="en-US" sz="3200" err="1"/>
              <a:t>của</a:t>
            </a:r>
            <a:r>
              <a:rPr lang="en-US" sz="3200"/>
              <a:t> </a:t>
            </a:r>
            <a:r>
              <a:rPr lang="en-US" sz="3200" err="1"/>
              <a:t>sinh</a:t>
            </a:r>
            <a:r>
              <a:rPr lang="en-US" sz="3200"/>
              <a:t> </a:t>
            </a:r>
            <a:r>
              <a:rPr lang="en-US" sz="3200" err="1"/>
              <a:t>hoạt</a:t>
            </a:r>
            <a:r>
              <a:rPr lang="en-US" sz="3200"/>
              <a:t> </a:t>
            </a:r>
            <a:r>
              <a:rPr lang="en-US" sz="3200" err="1"/>
              <a:t>chuyên</a:t>
            </a:r>
            <a:r>
              <a:rPr lang="en-US" sz="3200"/>
              <a:t> </a:t>
            </a:r>
            <a:r>
              <a:rPr lang="en-US" sz="3200" err="1"/>
              <a:t>môn</a:t>
            </a:r>
            <a:r>
              <a:rPr lang="en-US" sz="3200"/>
              <a:t> </a:t>
            </a:r>
            <a:r>
              <a:rPr lang="en-US" sz="3200" err="1"/>
              <a:t>theo</a:t>
            </a:r>
            <a:r>
              <a:rPr lang="en-US" sz="3200"/>
              <a:t> </a:t>
            </a:r>
            <a:r>
              <a:rPr lang="en-US" sz="3200" err="1"/>
              <a:t>nghiên</a:t>
            </a:r>
            <a:r>
              <a:rPr lang="en-US" sz="3200"/>
              <a:t> </a:t>
            </a:r>
            <a:r>
              <a:rPr lang="en-US" sz="3200" err="1"/>
              <a:t>cứu</a:t>
            </a:r>
            <a:r>
              <a:rPr lang="en-US" sz="3200"/>
              <a:t> </a:t>
            </a:r>
            <a:r>
              <a:rPr lang="en-US" sz="3200" err="1"/>
              <a:t>bài</a:t>
            </a:r>
            <a:r>
              <a:rPr lang="en-US" sz="3200"/>
              <a:t> </a:t>
            </a:r>
            <a:r>
              <a:rPr lang="en-US" sz="3200" err="1"/>
              <a:t>học</a:t>
            </a:r>
            <a:r>
              <a:rPr lang="en-US" sz="3200"/>
              <a:t> (SHCM </a:t>
            </a:r>
            <a:r>
              <a:rPr lang="en-US" sz="3200" err="1"/>
              <a:t>mới</a:t>
            </a:r>
            <a:r>
              <a:rPr lang="en-US" sz="3200"/>
              <a:t>)</a:t>
            </a:r>
          </a:p>
          <a:p>
            <a:r>
              <a:rPr lang="en-US" sz="3200" err="1"/>
              <a:t>Phân</a:t>
            </a:r>
            <a:r>
              <a:rPr lang="en-US" sz="3200"/>
              <a:t> </a:t>
            </a:r>
            <a:r>
              <a:rPr lang="en-US" sz="3200" err="1"/>
              <a:t>tích</a:t>
            </a:r>
            <a:r>
              <a:rPr lang="en-US" sz="3200"/>
              <a:t> </a:t>
            </a:r>
            <a:r>
              <a:rPr lang="en-US" sz="3200" err="1"/>
              <a:t>những</a:t>
            </a:r>
            <a:r>
              <a:rPr lang="en-US" sz="3200"/>
              <a:t> </a:t>
            </a:r>
            <a:r>
              <a:rPr lang="en-US" sz="3200" err="1"/>
              <a:t>điểm</a:t>
            </a:r>
            <a:r>
              <a:rPr lang="en-US" sz="3200"/>
              <a:t> </a:t>
            </a:r>
            <a:r>
              <a:rPr lang="en-US" sz="3200" err="1"/>
              <a:t>khác</a:t>
            </a:r>
            <a:r>
              <a:rPr lang="en-US" sz="3200"/>
              <a:t> </a:t>
            </a:r>
            <a:r>
              <a:rPr lang="en-US" sz="3200" err="1"/>
              <a:t>biệt</a:t>
            </a:r>
            <a:r>
              <a:rPr lang="en-US" sz="3200"/>
              <a:t> </a:t>
            </a:r>
            <a:r>
              <a:rPr lang="en-US" sz="3200" err="1"/>
              <a:t>giữa</a:t>
            </a:r>
            <a:r>
              <a:rPr lang="en-US" sz="3200"/>
              <a:t> SHCM </a:t>
            </a:r>
            <a:r>
              <a:rPr lang="en-US" sz="3200" err="1"/>
              <a:t>mới</a:t>
            </a:r>
            <a:r>
              <a:rPr lang="en-US" sz="3200"/>
              <a:t> </a:t>
            </a:r>
            <a:r>
              <a:rPr lang="en-US" sz="3200" err="1"/>
              <a:t>với</a:t>
            </a:r>
            <a:r>
              <a:rPr lang="en-US" sz="3200"/>
              <a:t> SHCM </a:t>
            </a:r>
            <a:r>
              <a:rPr lang="en-US" sz="3200" err="1"/>
              <a:t>truyền</a:t>
            </a:r>
            <a:r>
              <a:rPr lang="en-US" sz="3200"/>
              <a:t> </a:t>
            </a:r>
            <a:r>
              <a:rPr lang="en-US" sz="3200" err="1"/>
              <a:t>thống</a:t>
            </a:r>
            <a:r>
              <a:rPr lang="en-US" sz="3200"/>
              <a:t>. </a:t>
            </a:r>
          </a:p>
          <a:p>
            <a:r>
              <a:rPr lang="en-US" sz="3200" err="1"/>
              <a:t>Nêu</a:t>
            </a:r>
            <a:r>
              <a:rPr lang="en-US" sz="3200"/>
              <a:t> </a:t>
            </a:r>
            <a:r>
              <a:rPr lang="en-US" sz="3200" err="1"/>
              <a:t>được</a:t>
            </a:r>
            <a:r>
              <a:rPr lang="en-US" sz="3200"/>
              <a:t> </a:t>
            </a:r>
            <a:r>
              <a:rPr lang="en-US" sz="3200" err="1"/>
              <a:t>các</a:t>
            </a:r>
            <a:r>
              <a:rPr lang="en-US" sz="3200"/>
              <a:t> </a:t>
            </a:r>
            <a:r>
              <a:rPr lang="en-US" sz="3200" err="1"/>
              <a:t>nguyên</a:t>
            </a:r>
            <a:r>
              <a:rPr lang="en-US" sz="3200"/>
              <a:t> </a:t>
            </a:r>
            <a:r>
              <a:rPr lang="en-US" sz="3200" err="1"/>
              <a:t>tắc</a:t>
            </a:r>
            <a:r>
              <a:rPr lang="en-US" sz="3200"/>
              <a:t> </a:t>
            </a:r>
            <a:r>
              <a:rPr lang="en-US" sz="3200" err="1"/>
              <a:t>và</a:t>
            </a:r>
            <a:r>
              <a:rPr lang="en-US" sz="3200"/>
              <a:t> </a:t>
            </a:r>
            <a:r>
              <a:rPr lang="en-US" sz="3200" err="1"/>
              <a:t>các</a:t>
            </a:r>
            <a:r>
              <a:rPr lang="en-US" sz="3200"/>
              <a:t> </a:t>
            </a:r>
            <a:r>
              <a:rPr lang="en-US" sz="3200" err="1"/>
              <a:t>yêu</a:t>
            </a:r>
            <a:r>
              <a:rPr lang="en-US" sz="3200"/>
              <a:t> </a:t>
            </a:r>
            <a:r>
              <a:rPr lang="en-US" sz="3200" err="1"/>
              <a:t>cầu</a:t>
            </a:r>
            <a:r>
              <a:rPr lang="en-US" sz="3200"/>
              <a:t> </a:t>
            </a:r>
            <a:r>
              <a:rPr lang="en-US" sz="3200" err="1"/>
              <a:t>của</a:t>
            </a:r>
            <a:r>
              <a:rPr lang="en-US" sz="3200"/>
              <a:t> </a:t>
            </a:r>
            <a:r>
              <a:rPr lang="en-US" sz="3200" err="1"/>
              <a:t>từng</a:t>
            </a:r>
            <a:r>
              <a:rPr lang="en-US" sz="3200"/>
              <a:t> </a:t>
            </a:r>
            <a:r>
              <a:rPr lang="en-US" sz="3200" err="1"/>
              <a:t>bước</a:t>
            </a:r>
            <a:r>
              <a:rPr lang="en-US" sz="3200"/>
              <a:t> </a:t>
            </a:r>
            <a:r>
              <a:rPr lang="en-US" sz="3200" err="1"/>
              <a:t>thực</a:t>
            </a:r>
            <a:r>
              <a:rPr lang="en-US" sz="3200"/>
              <a:t> </a:t>
            </a:r>
            <a:r>
              <a:rPr lang="en-US" sz="3200" err="1"/>
              <a:t>hiện</a:t>
            </a:r>
            <a:r>
              <a:rPr lang="en-US" sz="3200"/>
              <a:t> SHCM </a:t>
            </a:r>
            <a:r>
              <a:rPr lang="en-US" sz="3200" err="1"/>
              <a:t>mới</a:t>
            </a:r>
            <a:endParaRPr lang="en-US" sz="32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I- </a:t>
            </a:r>
            <a:r>
              <a:rPr lang="en-US" sz="3600" err="1"/>
              <a:t>Mục</a:t>
            </a:r>
            <a:r>
              <a:rPr lang="en-US" sz="3600"/>
              <a:t> </a:t>
            </a:r>
            <a:r>
              <a:rPr lang="en-US" sz="3600" err="1"/>
              <a:t>tiêu</a:t>
            </a:r>
            <a:endParaRPr lang="en-US" sz="320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hangingPunct="1">
              <a:defRPr/>
            </a:pPr>
            <a:fld id="{C4543783-167A-49C1-A5BF-F27EF0DE4FB6}" type="slidenum">
              <a:rPr lang="en-US">
                <a:latin typeface="+mn-lt"/>
              </a:rPr>
              <a:pPr eaLnBrk="1" hangingPunct="1">
                <a:defRPr/>
              </a:pPr>
              <a:t>2</a:t>
            </a:fld>
            <a:endParaRPr lang="en-US">
              <a:latin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733800" y="48194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2">
              <a:defRPr/>
            </a:pPr>
            <a:r>
              <a:rPr lang="en-US" sz="2400">
                <a:hlinkClick r:id="rId2" action="ppaction://hlinkfile"/>
              </a:rPr>
              <a:t> My Movie 19 </a:t>
            </a:r>
            <a:endParaRPr lang="en-US" sz="2400"/>
          </a:p>
          <a:p>
            <a:pPr lvl="2">
              <a:defRPr/>
            </a:pPr>
            <a:r>
              <a:rPr lang="en-US" sz="2400">
                <a:hlinkClick r:id="rId3" action="ppaction://hlinkfile"/>
              </a:rPr>
              <a:t>Movie 16 </a:t>
            </a:r>
            <a:endParaRPr lang="en-US" sz="2400"/>
          </a:p>
          <a:p>
            <a:pPr lvl="2">
              <a:defRPr/>
            </a:pPr>
            <a:r>
              <a:rPr lang="en-US" sz="2400">
                <a:hlinkClick r:id="rId4" action="ppaction://hlinkfile"/>
              </a:rPr>
              <a:t>Movie 2</a:t>
            </a:r>
            <a:endParaRPr lang="en-US" sz="2400"/>
          </a:p>
        </p:txBody>
      </p:sp>
      <p:pic>
        <p:nvPicPr>
          <p:cNvPr id="1026" name="Picture 2" descr="D:\TrangDN\Pictures\Mam non SHCM\Capture LQCC.PN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359352" y="457200"/>
            <a:ext cx="8784648" cy="5597236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5C6343F-E425-4EDD-9291-7DBCF69DBD72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399" y="152400"/>
            <a:ext cx="8991601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5822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7031"/>
            <a:ext cx="8991600" cy="619136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847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4"/>
          <p:cNvSpPr>
            <a:spLocks noGrp="1"/>
          </p:cNvSpPr>
          <p:nvPr>
            <p:ph type="ctrTitle" idx="4294967295"/>
          </p:nvPr>
        </p:nvSpPr>
        <p:spPr>
          <a:xfrm>
            <a:off x="838200" y="2057400"/>
            <a:ext cx="7772400" cy="18415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400" b="1" err="1">
                <a:latin typeface="+mn-lt"/>
              </a:rPr>
              <a:t>Nội</a:t>
            </a:r>
            <a:r>
              <a:rPr lang="en-US" sz="4400" b="1">
                <a:latin typeface="+mn-lt"/>
              </a:rPr>
              <a:t> dung 2</a:t>
            </a:r>
            <a:br>
              <a:rPr lang="en-US" sz="4400" b="1">
                <a:latin typeface="+mn-lt"/>
              </a:rPr>
            </a:br>
            <a:r>
              <a:rPr lang="en-US" sz="4400" b="1" err="1">
                <a:latin typeface="+mn-lt"/>
              </a:rPr>
              <a:t>Kỹ</a:t>
            </a:r>
            <a:r>
              <a:rPr lang="en-US" sz="4400" b="1">
                <a:latin typeface="+mn-lt"/>
              </a:rPr>
              <a:t> </a:t>
            </a:r>
            <a:r>
              <a:rPr lang="en-US" sz="4400" b="1" err="1">
                <a:latin typeface="+mn-lt"/>
              </a:rPr>
              <a:t>thuật</a:t>
            </a:r>
            <a:r>
              <a:rPr lang="en-US" sz="4400" b="1">
                <a:latin typeface="+mn-lt"/>
              </a:rPr>
              <a:t> </a:t>
            </a:r>
            <a:r>
              <a:rPr lang="en-US" sz="4400" b="1" err="1">
                <a:latin typeface="+mn-lt"/>
              </a:rPr>
              <a:t>thực</a:t>
            </a:r>
            <a:r>
              <a:rPr lang="en-US" sz="4400" b="1">
                <a:latin typeface="+mn-lt"/>
              </a:rPr>
              <a:t> </a:t>
            </a:r>
            <a:r>
              <a:rPr lang="en-US" sz="4400" b="1" err="1">
                <a:latin typeface="+mn-lt"/>
              </a:rPr>
              <a:t>hiện</a:t>
            </a:r>
            <a:r>
              <a:rPr lang="en-US" sz="4400" b="1">
                <a:latin typeface="+mn-lt"/>
              </a:rPr>
              <a:t> SHCM </a:t>
            </a:r>
            <a:r>
              <a:rPr lang="en-US" sz="4400" b="1" err="1">
                <a:latin typeface="+mn-lt"/>
              </a:rPr>
              <a:t>mới</a:t>
            </a:r>
            <a:r>
              <a:rPr lang="en-US" sz="4400" b="1">
                <a:latin typeface="+mn-lt"/>
              </a:rPr>
              <a:t> </a:t>
            </a:r>
            <a:br>
              <a:rPr lang="en-US" sz="4400" b="1">
                <a:latin typeface="+mn-lt"/>
              </a:rPr>
            </a:br>
            <a:endParaRPr lang="en-US" sz="4400" b="1">
              <a:latin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2231181"/>
              </p:ext>
            </p:extLst>
          </p:nvPr>
        </p:nvGraphicFramePr>
        <p:xfrm>
          <a:off x="385200" y="1156910"/>
          <a:ext cx="840263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56400" y="198389"/>
            <a:ext cx="8402400" cy="9040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3600">
                <a:ea typeface="MS PGothic" pitchFamily="34" charset="-128"/>
                <a:cs typeface="Arial" charset="0"/>
              </a:rPr>
              <a:t>Chu </a:t>
            </a:r>
            <a:r>
              <a:rPr lang="en-US" altLang="ja-JP" sz="3600" err="1">
                <a:ea typeface="MS PGothic" pitchFamily="34" charset="-128"/>
                <a:cs typeface="Arial" charset="0"/>
              </a:rPr>
              <a:t>trình</a:t>
            </a:r>
            <a:r>
              <a:rPr lang="en-US" altLang="ja-JP" sz="3600">
                <a:ea typeface="MS PGothic" pitchFamily="34" charset="-128"/>
                <a:cs typeface="Arial" charset="0"/>
              </a:rPr>
              <a:t> </a:t>
            </a:r>
            <a:r>
              <a:rPr lang="en-US" altLang="ja-JP" sz="3600" err="1">
                <a:ea typeface="MS PGothic" pitchFamily="34" charset="-128"/>
                <a:cs typeface="Arial" charset="0"/>
              </a:rPr>
              <a:t>thực</a:t>
            </a:r>
            <a:r>
              <a:rPr lang="en-US" altLang="ja-JP" sz="3600">
                <a:ea typeface="MS PGothic" pitchFamily="34" charset="-128"/>
                <a:cs typeface="Arial" charset="0"/>
              </a:rPr>
              <a:t> </a:t>
            </a:r>
            <a:r>
              <a:rPr lang="en-US" altLang="ja-JP" sz="3600" err="1">
                <a:ea typeface="MS PGothic" pitchFamily="34" charset="-128"/>
                <a:cs typeface="Arial" charset="0"/>
              </a:rPr>
              <a:t>hiện</a:t>
            </a:r>
            <a:r>
              <a:rPr lang="en-US" altLang="ja-JP" sz="3600">
                <a:ea typeface="MS PGothic" pitchFamily="34" charset="-128"/>
                <a:cs typeface="Arial" charset="0"/>
              </a:rPr>
              <a:t> SHCM </a:t>
            </a:r>
            <a:r>
              <a:rPr lang="en-US" altLang="ja-JP" sz="3600" err="1">
                <a:ea typeface="MS PGothic" pitchFamily="34" charset="-128"/>
                <a:cs typeface="Arial" charset="0"/>
              </a:rPr>
              <a:t>mới</a:t>
            </a:r>
            <a:endParaRPr lang="en-US" sz="360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60CCBC8-E515-4F82-B793-68F10BC72A3C}"/>
              </a:ext>
            </a:extLst>
          </p:cNvPr>
          <p:cNvSpPr txBox="1"/>
          <p:nvPr/>
        </p:nvSpPr>
        <p:spPr>
          <a:xfrm>
            <a:off x="1219200" y="5677793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err="1"/>
              <a:t>Thực</a:t>
            </a:r>
            <a:r>
              <a:rPr lang="en-US" sz="3200" b="1"/>
              <a:t> </a:t>
            </a:r>
            <a:r>
              <a:rPr lang="en-US" sz="3200" b="1" err="1"/>
              <a:t>hiện</a:t>
            </a:r>
            <a:r>
              <a:rPr lang="en-US" sz="3200" b="1"/>
              <a:t> </a:t>
            </a:r>
            <a:r>
              <a:rPr lang="en-US" sz="3200" b="1" err="1"/>
              <a:t>liên</a:t>
            </a:r>
            <a:r>
              <a:rPr lang="en-US" sz="3200" b="1"/>
              <a:t> </a:t>
            </a:r>
            <a:r>
              <a:rPr lang="en-US" sz="3200" b="1" err="1"/>
              <a:t>tục</a:t>
            </a:r>
            <a:r>
              <a:rPr lang="en-US" sz="3200" b="1"/>
              <a:t>, </a:t>
            </a:r>
            <a:r>
              <a:rPr lang="en-US" sz="3200" b="1" err="1"/>
              <a:t>đầy</a:t>
            </a:r>
            <a:r>
              <a:rPr lang="en-US" sz="3200" b="1"/>
              <a:t> </a:t>
            </a:r>
            <a:r>
              <a:rPr lang="en-US" sz="3200" b="1" err="1"/>
              <a:t>đủ</a:t>
            </a:r>
            <a:r>
              <a:rPr lang="en-US" sz="3200" b="1"/>
              <a:t> </a:t>
            </a:r>
            <a:r>
              <a:rPr lang="en-US" sz="3200" b="1" err="1"/>
              <a:t>các</a:t>
            </a:r>
            <a:r>
              <a:rPr lang="en-US" sz="3200" b="1"/>
              <a:t> b</a:t>
            </a:r>
            <a:r>
              <a:rPr lang="vi-VN" sz="3200" b="1"/>
              <a:t>ư</a:t>
            </a:r>
            <a:r>
              <a:rPr lang="en-US" sz="3200" b="1" err="1"/>
              <a:t>ớc</a:t>
            </a:r>
            <a:endParaRPr lang="en-US" sz="3200" b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[000096].jpg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1701056"/>
            <a:ext cx="1709039" cy="1077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Placeholder 9" descr="IMG_0923.JPG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2400" y="3125629"/>
            <a:ext cx="1709039" cy="96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IMG_0919.JPG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52400" y="4440168"/>
            <a:ext cx="1709039" cy="1068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itle 4"/>
          <p:cNvSpPr>
            <a:spLocks noGrp="1"/>
          </p:cNvSpPr>
          <p:nvPr>
            <p:ph type="ctrTitle" idx="4294967295"/>
          </p:nvPr>
        </p:nvSpPr>
        <p:spPr>
          <a:xfrm>
            <a:off x="2057400" y="1934668"/>
            <a:ext cx="6858000" cy="2154237"/>
          </a:xfrm>
          <a:prstGeom prst="rect">
            <a:avLst/>
          </a:prstGeom>
        </p:spPr>
        <p:txBody>
          <a:bodyPr/>
          <a:lstStyle/>
          <a:p>
            <a:r>
              <a:rPr lang="en-US" b="1" err="1">
                <a:solidFill>
                  <a:srgbClr val="0070C0"/>
                </a:solidFill>
              </a:rPr>
              <a:t>Chuẩn</a:t>
            </a:r>
            <a:r>
              <a:rPr lang="en-US" b="1">
                <a:solidFill>
                  <a:srgbClr val="0070C0"/>
                </a:solidFill>
              </a:rPr>
              <a:t> </a:t>
            </a:r>
            <a:r>
              <a:rPr lang="en-US" b="1" err="1">
                <a:solidFill>
                  <a:srgbClr val="0070C0"/>
                </a:solidFill>
              </a:rPr>
              <a:t>bị</a:t>
            </a:r>
            <a:r>
              <a:rPr lang="en-US" b="1">
                <a:solidFill>
                  <a:srgbClr val="0070C0"/>
                </a:solidFill>
              </a:rPr>
              <a:t> </a:t>
            </a:r>
            <a:r>
              <a:rPr lang="en-US" b="1" err="1">
                <a:solidFill>
                  <a:srgbClr val="0070C0"/>
                </a:solidFill>
              </a:rPr>
              <a:t>bài</a:t>
            </a:r>
            <a:r>
              <a:rPr lang="en-US" b="1">
                <a:solidFill>
                  <a:srgbClr val="0070C0"/>
                </a:solidFill>
              </a:rPr>
              <a:t> minh </a:t>
            </a:r>
            <a:r>
              <a:rPr lang="en-US" b="1" err="1">
                <a:solidFill>
                  <a:srgbClr val="0070C0"/>
                </a:solidFill>
              </a:rPr>
              <a:t>họa</a:t>
            </a:r>
            <a:r>
              <a:rPr lang="en-US" b="1">
                <a:solidFill>
                  <a:srgbClr val="0070C0"/>
                </a:solidFill>
              </a:rPr>
              <a:t> </a:t>
            </a:r>
            <a:br>
              <a:rPr lang="en-US" b="1">
                <a:solidFill>
                  <a:srgbClr val="0070C0"/>
                </a:solidFill>
              </a:rPr>
            </a:br>
            <a:r>
              <a:rPr lang="en-US" b="1">
                <a:solidFill>
                  <a:srgbClr val="0070C0"/>
                </a:solidFill>
              </a:rPr>
              <a:t/>
            </a:r>
            <a:br>
              <a:rPr lang="en-US" b="1">
                <a:solidFill>
                  <a:srgbClr val="0070C0"/>
                </a:solidFill>
              </a:rPr>
            </a:br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0" y="152400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>
                <a:solidFill>
                  <a:srgbClr val="0070C0"/>
                </a:solidFill>
                <a:latin typeface="+mn-lt"/>
              </a:rPr>
              <a:t>Bước</a:t>
            </a:r>
            <a:r>
              <a:rPr lang="en-US" sz="2800" b="1">
                <a:solidFill>
                  <a:srgbClr val="0070C0"/>
                </a:solidFill>
                <a:latin typeface="+mn-lt"/>
              </a:rPr>
              <a:t> 1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3E937C9F-41FB-41C0-BACE-1A4A66625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err="1"/>
              <a:t>Là</a:t>
            </a:r>
            <a:r>
              <a:rPr lang="en-US" sz="4000"/>
              <a:t> </a:t>
            </a:r>
            <a:r>
              <a:rPr lang="en-US" sz="4000" err="1"/>
              <a:t>tất</a:t>
            </a:r>
            <a:r>
              <a:rPr lang="en-US" sz="4000"/>
              <a:t> </a:t>
            </a:r>
            <a:r>
              <a:rPr lang="en-US" sz="4000" err="1"/>
              <a:t>cả</a:t>
            </a:r>
            <a:r>
              <a:rPr lang="en-US" sz="4000"/>
              <a:t> </a:t>
            </a:r>
            <a:r>
              <a:rPr lang="en-US" sz="4000" err="1"/>
              <a:t>các</a:t>
            </a:r>
            <a:r>
              <a:rPr lang="en-US" sz="4000"/>
              <a:t> </a:t>
            </a:r>
            <a:r>
              <a:rPr lang="en-US" sz="4000" err="1"/>
              <a:t>hoạt</a:t>
            </a:r>
            <a:r>
              <a:rPr lang="en-US" sz="4000"/>
              <a:t> </a:t>
            </a:r>
            <a:r>
              <a:rPr lang="en-US" sz="4000" err="1"/>
              <a:t>động</a:t>
            </a:r>
            <a:r>
              <a:rPr lang="en-US" sz="4000"/>
              <a:t> </a:t>
            </a:r>
            <a:r>
              <a:rPr lang="en-US" sz="4000" err="1"/>
              <a:t>giáo</a:t>
            </a:r>
            <a:r>
              <a:rPr lang="en-US" sz="4000"/>
              <a:t> </a:t>
            </a:r>
            <a:r>
              <a:rPr lang="en-US" sz="4000" err="1"/>
              <a:t>dục</a:t>
            </a:r>
            <a:r>
              <a:rPr lang="en-US" sz="4000"/>
              <a:t> </a:t>
            </a:r>
            <a:r>
              <a:rPr lang="en-US" sz="4000" err="1"/>
              <a:t>trong</a:t>
            </a:r>
            <a:r>
              <a:rPr lang="en-US" sz="4000"/>
              <a:t> </a:t>
            </a:r>
            <a:r>
              <a:rPr lang="en-US" sz="4000" err="1"/>
              <a:t>chế</a:t>
            </a:r>
            <a:r>
              <a:rPr lang="en-US" sz="4000"/>
              <a:t> </a:t>
            </a:r>
            <a:r>
              <a:rPr lang="en-US" sz="4000" err="1"/>
              <a:t>độ</a:t>
            </a:r>
            <a:r>
              <a:rPr lang="en-US" sz="4000"/>
              <a:t> </a:t>
            </a:r>
            <a:r>
              <a:rPr lang="en-US" sz="4000" err="1"/>
              <a:t>sinh</a:t>
            </a:r>
            <a:r>
              <a:rPr lang="en-US" sz="4000"/>
              <a:t> </a:t>
            </a:r>
            <a:r>
              <a:rPr lang="en-US" sz="4000" err="1"/>
              <a:t>hoạt</a:t>
            </a:r>
            <a:r>
              <a:rPr lang="en-US" sz="4000"/>
              <a:t> </a:t>
            </a:r>
            <a:r>
              <a:rPr lang="en-US" sz="4000" err="1"/>
              <a:t>của</a:t>
            </a:r>
            <a:r>
              <a:rPr lang="en-US" sz="4000"/>
              <a:t> </a:t>
            </a:r>
            <a:r>
              <a:rPr lang="en-US" sz="4000" err="1"/>
              <a:t>trẻ</a:t>
            </a:r>
            <a:endParaRPr lang="en-US" sz="4000"/>
          </a:p>
          <a:p>
            <a:r>
              <a:rPr lang="en-US" sz="4000" err="1"/>
              <a:t>Là</a:t>
            </a:r>
            <a:r>
              <a:rPr lang="en-US" sz="4000"/>
              <a:t> </a:t>
            </a:r>
            <a:r>
              <a:rPr lang="en-US" sz="4000" err="1"/>
              <a:t>bài</a:t>
            </a:r>
            <a:r>
              <a:rPr lang="en-US" sz="4000"/>
              <a:t> </a:t>
            </a:r>
            <a:r>
              <a:rPr lang="en-US" sz="4000" err="1"/>
              <a:t>học</a:t>
            </a:r>
            <a:r>
              <a:rPr lang="en-US" sz="4000"/>
              <a:t>/</a:t>
            </a:r>
            <a:r>
              <a:rPr lang="en-US" sz="4000" err="1"/>
              <a:t>hoạt</a:t>
            </a:r>
            <a:r>
              <a:rPr lang="en-US" sz="4000"/>
              <a:t> </a:t>
            </a:r>
            <a:r>
              <a:rPr lang="en-US" sz="4000" err="1"/>
              <a:t>động</a:t>
            </a:r>
            <a:r>
              <a:rPr lang="en-US" sz="4000"/>
              <a:t> </a:t>
            </a:r>
            <a:r>
              <a:rPr lang="en-US" sz="4000" err="1"/>
              <a:t>thực</a:t>
            </a:r>
            <a:r>
              <a:rPr lang="en-US" sz="4000"/>
              <a:t>, </a:t>
            </a:r>
            <a:r>
              <a:rPr lang="en-US" sz="4000" err="1"/>
              <a:t>trên</a:t>
            </a:r>
            <a:r>
              <a:rPr lang="en-US" sz="4000"/>
              <a:t> </a:t>
            </a:r>
            <a:r>
              <a:rPr lang="en-US" sz="4000" err="1"/>
              <a:t>lớp</a:t>
            </a:r>
            <a:r>
              <a:rPr lang="en-US" sz="4000"/>
              <a:t> </a:t>
            </a:r>
            <a:r>
              <a:rPr lang="en-US" sz="4000" err="1"/>
              <a:t>học</a:t>
            </a:r>
            <a:r>
              <a:rPr lang="en-US" sz="4000"/>
              <a:t> </a:t>
            </a:r>
            <a:r>
              <a:rPr lang="en-US" sz="4000" err="1"/>
              <a:t>thực</a:t>
            </a:r>
            <a:endParaRPr lang="en-US" sz="4000"/>
          </a:p>
          <a:p>
            <a:r>
              <a:rPr lang="en-US" sz="4000" err="1"/>
              <a:t>Vì</a:t>
            </a:r>
            <a:r>
              <a:rPr lang="en-US" sz="4000"/>
              <a:t> </a:t>
            </a:r>
            <a:r>
              <a:rPr lang="en-US" sz="4000" err="1"/>
              <a:t>trẻ</a:t>
            </a:r>
            <a:endParaRPr lang="en-US" sz="4000"/>
          </a:p>
          <a:p>
            <a:endParaRPr lang="en-US" sz="40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6690AD3-E391-49EF-AE51-C257307126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7425" y="379553"/>
            <a:ext cx="8402400" cy="9040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err="1"/>
              <a:t>Bài</a:t>
            </a:r>
            <a:r>
              <a:rPr lang="en-US" sz="4400"/>
              <a:t> </a:t>
            </a:r>
            <a:r>
              <a:rPr lang="en-US" sz="4400" err="1"/>
              <a:t>học</a:t>
            </a:r>
            <a:r>
              <a:rPr lang="en-US" sz="4400"/>
              <a:t> </a:t>
            </a:r>
            <a:r>
              <a:rPr lang="en-US" sz="4400" err="1"/>
              <a:t>minh</a:t>
            </a:r>
            <a:r>
              <a:rPr lang="en-US" sz="4400"/>
              <a:t> </a:t>
            </a:r>
            <a:r>
              <a:rPr lang="en-US" sz="4400" err="1"/>
              <a:t>họa</a:t>
            </a:r>
            <a:endParaRPr lang="en-US" sz="44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3E8398A-B1F5-4E5B-B08F-8C62394E0B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4428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lnSpc>
                <a:spcPct val="100000"/>
              </a:lnSpc>
              <a:spcBef>
                <a:spcPct val="40000"/>
              </a:spcBef>
              <a:buFontTx/>
              <a:buChar char="-"/>
              <a:defRPr/>
            </a:pPr>
            <a:r>
              <a:rPr lang="en-US" sz="3600" err="1"/>
              <a:t>Giờ</a:t>
            </a:r>
            <a:r>
              <a:rPr lang="en-US" sz="3600"/>
              <a:t> minh </a:t>
            </a:r>
            <a:r>
              <a:rPr lang="en-US" sz="3600" err="1"/>
              <a:t>họa</a:t>
            </a:r>
            <a:r>
              <a:rPr lang="en-US" sz="3600"/>
              <a:t>: </a:t>
            </a:r>
            <a:r>
              <a:rPr lang="en-US" sz="3600" err="1"/>
              <a:t>là</a:t>
            </a:r>
            <a:r>
              <a:rPr lang="en-US" sz="3600"/>
              <a:t> </a:t>
            </a:r>
            <a:r>
              <a:rPr lang="en-US" sz="3600" err="1"/>
              <a:t>cơ</a:t>
            </a:r>
            <a:r>
              <a:rPr lang="en-US" sz="3600"/>
              <a:t> </a:t>
            </a:r>
            <a:r>
              <a:rPr lang="en-US" sz="3600" err="1"/>
              <a:t>hội</a:t>
            </a:r>
            <a:r>
              <a:rPr lang="en-US" sz="3600"/>
              <a:t> </a:t>
            </a:r>
            <a:r>
              <a:rPr lang="en-US" sz="3600" err="1"/>
              <a:t>để</a:t>
            </a:r>
            <a:r>
              <a:rPr lang="en-US" sz="3600"/>
              <a:t> GV </a:t>
            </a:r>
            <a:r>
              <a:rPr lang="en-US" sz="3600" err="1"/>
              <a:t>học</a:t>
            </a:r>
            <a:r>
              <a:rPr lang="en-US" sz="3600"/>
              <a:t> </a:t>
            </a:r>
            <a:r>
              <a:rPr lang="en-US" sz="3600" err="1"/>
              <a:t>tập</a:t>
            </a:r>
            <a:r>
              <a:rPr lang="en-US" sz="3600"/>
              <a:t> </a:t>
            </a:r>
            <a:r>
              <a:rPr lang="en-US" sz="3600" err="1"/>
              <a:t>từ</a:t>
            </a:r>
            <a:r>
              <a:rPr lang="en-US" sz="3600"/>
              <a:t> </a:t>
            </a:r>
            <a:r>
              <a:rPr lang="en-US" sz="3600" err="1"/>
              <a:t>các</a:t>
            </a:r>
            <a:r>
              <a:rPr lang="en-US" sz="3600"/>
              <a:t> </a:t>
            </a:r>
            <a:r>
              <a:rPr lang="en-US" sz="3600" err="1"/>
              <a:t>tình</a:t>
            </a:r>
            <a:r>
              <a:rPr lang="en-US" sz="3600"/>
              <a:t> </a:t>
            </a:r>
            <a:r>
              <a:rPr lang="en-US" sz="3600" err="1"/>
              <a:t>huống</a:t>
            </a:r>
            <a:r>
              <a:rPr lang="en-US" sz="3600"/>
              <a:t> </a:t>
            </a:r>
            <a:r>
              <a:rPr lang="en-US" sz="3600" err="1"/>
              <a:t>học</a:t>
            </a:r>
            <a:r>
              <a:rPr lang="en-US" sz="3600"/>
              <a:t> </a:t>
            </a:r>
            <a:r>
              <a:rPr lang="en-US" sz="3600" err="1"/>
              <a:t>thực</a:t>
            </a:r>
            <a:r>
              <a:rPr lang="en-US" sz="3600"/>
              <a:t> </a:t>
            </a:r>
            <a:r>
              <a:rPr lang="en-US" sz="3600" err="1"/>
              <a:t>tế</a:t>
            </a:r>
            <a:endParaRPr lang="en-US" sz="3600"/>
          </a:p>
          <a:p>
            <a:pPr>
              <a:spcBef>
                <a:spcPct val="40000"/>
              </a:spcBef>
              <a:buFontTx/>
              <a:buChar char="-"/>
              <a:defRPr/>
            </a:pPr>
            <a:r>
              <a:rPr lang="en-US" sz="3600" err="1"/>
              <a:t>Người</a:t>
            </a:r>
            <a:r>
              <a:rPr lang="en-US" sz="3600"/>
              <a:t> </a:t>
            </a:r>
            <a:r>
              <a:rPr lang="en-US" sz="3600" err="1"/>
              <a:t>dạy</a:t>
            </a:r>
            <a:r>
              <a:rPr lang="en-US" sz="3600"/>
              <a:t> minh </a:t>
            </a:r>
            <a:r>
              <a:rPr lang="en-US" sz="3600" err="1"/>
              <a:t>họa</a:t>
            </a:r>
            <a:r>
              <a:rPr lang="en-US" sz="3600"/>
              <a:t>: </a:t>
            </a:r>
            <a:r>
              <a:rPr lang="en-US" sz="3600" err="1"/>
              <a:t>Là</a:t>
            </a:r>
            <a:r>
              <a:rPr lang="en-US" sz="3600"/>
              <a:t> </a:t>
            </a:r>
            <a:r>
              <a:rPr lang="en-US" sz="3600" err="1"/>
              <a:t>người</a:t>
            </a:r>
            <a:r>
              <a:rPr lang="en-US" sz="3600"/>
              <a:t> </a:t>
            </a:r>
            <a:r>
              <a:rPr lang="en-US" sz="3600" err="1"/>
              <a:t>tạo</a:t>
            </a:r>
            <a:r>
              <a:rPr lang="en-US" sz="3600"/>
              <a:t> </a:t>
            </a:r>
            <a:r>
              <a:rPr lang="en-US" sz="3600" err="1"/>
              <a:t>cho</a:t>
            </a:r>
            <a:r>
              <a:rPr lang="en-US" sz="3600"/>
              <a:t> </a:t>
            </a:r>
            <a:r>
              <a:rPr lang="en-US" sz="3600" err="1"/>
              <a:t>đồng</a:t>
            </a:r>
            <a:r>
              <a:rPr lang="en-US" sz="3600"/>
              <a:t> </a:t>
            </a:r>
            <a:r>
              <a:rPr lang="en-US" sz="3600" err="1"/>
              <a:t>nghiệp</a:t>
            </a:r>
            <a:r>
              <a:rPr lang="en-US" sz="3600"/>
              <a:t> </a:t>
            </a:r>
            <a:r>
              <a:rPr lang="en-US" sz="3600" err="1"/>
              <a:t>có</a:t>
            </a:r>
            <a:r>
              <a:rPr lang="en-US" sz="3600"/>
              <a:t> </a:t>
            </a:r>
            <a:r>
              <a:rPr lang="en-US" sz="3600" err="1"/>
              <a:t>cơ</a:t>
            </a:r>
            <a:r>
              <a:rPr lang="en-US" sz="3600"/>
              <a:t> </a:t>
            </a:r>
            <a:r>
              <a:rPr lang="en-US" sz="3600" err="1"/>
              <a:t>hội</a:t>
            </a:r>
            <a:r>
              <a:rPr lang="en-US" sz="3600"/>
              <a:t> </a:t>
            </a:r>
            <a:r>
              <a:rPr lang="en-US" sz="3600" err="1"/>
              <a:t>học</a:t>
            </a:r>
            <a:r>
              <a:rPr lang="en-US" sz="3600"/>
              <a:t> </a:t>
            </a:r>
            <a:r>
              <a:rPr lang="en-US" sz="3600" err="1"/>
              <a:t>tập</a:t>
            </a:r>
            <a:r>
              <a:rPr lang="en-US" sz="3600"/>
              <a:t> </a:t>
            </a:r>
            <a:r>
              <a:rPr lang="en-US" sz="3600" err="1"/>
              <a:t>để</a:t>
            </a:r>
            <a:r>
              <a:rPr lang="en-US" sz="3600"/>
              <a:t> </a:t>
            </a:r>
            <a:r>
              <a:rPr lang="en-US" sz="3600" err="1"/>
              <a:t>dạy</a:t>
            </a:r>
            <a:r>
              <a:rPr lang="en-US" sz="3600"/>
              <a:t> </a:t>
            </a:r>
            <a:r>
              <a:rPr lang="en-US" sz="3600" err="1"/>
              <a:t>cho</a:t>
            </a:r>
            <a:r>
              <a:rPr lang="en-US" sz="3600"/>
              <a:t> </a:t>
            </a:r>
            <a:r>
              <a:rPr lang="en-US" sz="3600" err="1"/>
              <a:t>trẻ</a:t>
            </a:r>
            <a:r>
              <a:rPr lang="en-US" sz="3600"/>
              <a:t> </a:t>
            </a:r>
            <a:r>
              <a:rPr lang="en-US" sz="3600" err="1"/>
              <a:t>tốt</a:t>
            </a:r>
            <a:r>
              <a:rPr lang="en-US" sz="3600"/>
              <a:t> </a:t>
            </a:r>
            <a:r>
              <a:rPr lang="en-US" sz="3600" err="1"/>
              <a:t>hơn</a:t>
            </a:r>
            <a:r>
              <a:rPr lang="en-US" sz="3600"/>
              <a:t>.</a:t>
            </a:r>
          </a:p>
          <a:p>
            <a:pPr>
              <a:lnSpc>
                <a:spcPct val="100000"/>
              </a:lnSpc>
              <a:defRPr/>
            </a:pPr>
            <a:endParaRPr lang="en-US" sz="36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Chuẩn</a:t>
            </a:r>
            <a:r>
              <a:rPr lang="en-US" sz="3600"/>
              <a:t> </a:t>
            </a:r>
            <a:r>
              <a:rPr lang="en-US" sz="3600" err="1"/>
              <a:t>bị</a:t>
            </a:r>
            <a:r>
              <a:rPr lang="en-US" sz="3600"/>
              <a:t> </a:t>
            </a:r>
            <a:r>
              <a:rPr lang="en-US" sz="3600" err="1"/>
              <a:t>bài</a:t>
            </a:r>
            <a:r>
              <a:rPr lang="en-US" sz="3600"/>
              <a:t> minh </a:t>
            </a:r>
            <a:r>
              <a:rPr lang="en-US" sz="3600" err="1"/>
              <a:t>họa</a:t>
            </a:r>
            <a:endParaRPr lang="en-US" sz="32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40000"/>
              </a:spcBef>
              <a:buNone/>
              <a:defRPr/>
            </a:pPr>
            <a:r>
              <a:rPr lang="en-US" sz="3200" b="1" i="1"/>
              <a:t>Do </a:t>
            </a:r>
            <a:r>
              <a:rPr lang="en-US" sz="3200" b="1" i="1" err="1"/>
              <a:t>đó</a:t>
            </a:r>
            <a:r>
              <a:rPr lang="en-US" sz="3200"/>
              <a:t>:</a:t>
            </a:r>
          </a:p>
          <a:p>
            <a:pPr marL="342900" indent="-342900">
              <a:lnSpc>
                <a:spcPct val="100000"/>
              </a:lnSpc>
              <a:spcBef>
                <a:spcPct val="40000"/>
              </a:spcBef>
              <a:buFontTx/>
              <a:buChar char="-"/>
              <a:defRPr/>
            </a:pPr>
            <a:r>
              <a:rPr lang="en-US" sz="3200" err="1"/>
              <a:t>Không</a:t>
            </a:r>
            <a:r>
              <a:rPr lang="en-US" sz="3200"/>
              <a:t> </a:t>
            </a:r>
            <a:r>
              <a:rPr lang="en-US" sz="3200" err="1"/>
              <a:t>dạy</a:t>
            </a:r>
            <a:r>
              <a:rPr lang="en-US" sz="3200"/>
              <a:t>/ </a:t>
            </a:r>
            <a:r>
              <a:rPr lang="en-US" sz="3200" err="1"/>
              <a:t>không</a:t>
            </a:r>
            <a:r>
              <a:rPr lang="en-US" sz="3200"/>
              <a:t> </a:t>
            </a:r>
            <a:r>
              <a:rPr lang="en-US" sz="3200" err="1"/>
              <a:t>hướng</a:t>
            </a:r>
            <a:r>
              <a:rPr lang="en-US" sz="3200"/>
              <a:t> </a:t>
            </a:r>
            <a:r>
              <a:rPr lang="en-US" sz="3200" err="1"/>
              <a:t>dẫn</a:t>
            </a:r>
            <a:r>
              <a:rPr lang="en-US" sz="3200"/>
              <a:t>/ </a:t>
            </a:r>
            <a:r>
              <a:rPr lang="en-US" sz="3200" err="1"/>
              <a:t>không</a:t>
            </a:r>
            <a:r>
              <a:rPr lang="en-US" sz="3200"/>
              <a:t> </a:t>
            </a:r>
            <a:r>
              <a:rPr lang="en-US" sz="3200" err="1"/>
              <a:t>luyện</a:t>
            </a:r>
            <a:r>
              <a:rPr lang="en-US" sz="3200"/>
              <a:t> </a:t>
            </a:r>
            <a:r>
              <a:rPr lang="en-US" sz="3200" err="1"/>
              <a:t>trẻ</a:t>
            </a:r>
            <a:r>
              <a:rPr lang="en-US" sz="3200"/>
              <a:t> </a:t>
            </a:r>
            <a:r>
              <a:rPr lang="en-US" sz="3200" err="1"/>
              <a:t>trước</a:t>
            </a:r>
            <a:r>
              <a:rPr lang="en-US" sz="3200"/>
              <a:t> </a:t>
            </a:r>
          </a:p>
          <a:p>
            <a:pPr marL="342900" indent="-342900">
              <a:lnSpc>
                <a:spcPct val="100000"/>
              </a:lnSpc>
              <a:spcBef>
                <a:spcPct val="40000"/>
              </a:spcBef>
              <a:buFontTx/>
              <a:buChar char="-"/>
              <a:defRPr/>
            </a:pPr>
            <a:r>
              <a:rPr lang="en-US" sz="3200" err="1"/>
              <a:t>Không</a:t>
            </a:r>
            <a:r>
              <a:rPr lang="en-US" sz="3200"/>
              <a:t> </a:t>
            </a:r>
            <a:r>
              <a:rPr lang="en-US" sz="3200" err="1"/>
              <a:t>sắp</a:t>
            </a:r>
            <a:r>
              <a:rPr lang="en-US" sz="3200"/>
              <a:t> </a:t>
            </a:r>
            <a:r>
              <a:rPr lang="en-US" sz="3200" err="1"/>
              <a:t>đặt</a:t>
            </a:r>
            <a:r>
              <a:rPr lang="en-US" sz="3200"/>
              <a:t> </a:t>
            </a:r>
            <a:r>
              <a:rPr lang="en-US" sz="3200" err="1"/>
              <a:t>quá</a:t>
            </a:r>
            <a:r>
              <a:rPr lang="en-US" sz="3200"/>
              <a:t> </a:t>
            </a:r>
            <a:r>
              <a:rPr lang="en-US" sz="3200" err="1"/>
              <a:t>mức</a:t>
            </a:r>
            <a:r>
              <a:rPr lang="en-US" sz="3200"/>
              <a:t> </a:t>
            </a:r>
          </a:p>
          <a:p>
            <a:pPr marL="342900" indent="-342900">
              <a:lnSpc>
                <a:spcPct val="100000"/>
              </a:lnSpc>
              <a:spcBef>
                <a:spcPct val="40000"/>
              </a:spcBef>
              <a:buFontTx/>
              <a:buChar char="-"/>
              <a:defRPr/>
            </a:pPr>
            <a:r>
              <a:rPr lang="en-US" sz="3200" err="1"/>
              <a:t>Khuyến</a:t>
            </a:r>
            <a:r>
              <a:rPr lang="en-US" sz="3200"/>
              <a:t> </a:t>
            </a:r>
            <a:r>
              <a:rPr lang="en-US" sz="3200" err="1"/>
              <a:t>khích</a:t>
            </a:r>
            <a:r>
              <a:rPr lang="en-US" sz="3200"/>
              <a:t> GV </a:t>
            </a:r>
            <a:r>
              <a:rPr lang="en-US" sz="3200" err="1"/>
              <a:t>xây</a:t>
            </a:r>
            <a:r>
              <a:rPr lang="en-US" sz="3200"/>
              <a:t> </a:t>
            </a:r>
            <a:r>
              <a:rPr lang="en-US" sz="3200" err="1"/>
              <a:t>dựng</a:t>
            </a:r>
            <a:r>
              <a:rPr lang="en-US" sz="3200"/>
              <a:t> </a:t>
            </a:r>
            <a:r>
              <a:rPr lang="en-US" sz="3200" err="1"/>
              <a:t>kế</a:t>
            </a:r>
            <a:r>
              <a:rPr lang="en-US" sz="3200"/>
              <a:t> </a:t>
            </a:r>
            <a:r>
              <a:rPr lang="en-US" sz="3200" err="1"/>
              <a:t>hoạch</a:t>
            </a:r>
            <a:r>
              <a:rPr lang="en-US" sz="3200"/>
              <a:t> </a:t>
            </a:r>
            <a:r>
              <a:rPr lang="en-US" sz="3200" err="1"/>
              <a:t>với</a:t>
            </a:r>
            <a:r>
              <a:rPr lang="en-US" sz="3200"/>
              <a:t> ý </a:t>
            </a:r>
            <a:r>
              <a:rPr lang="en-US" sz="3200" err="1"/>
              <a:t>định</a:t>
            </a:r>
            <a:r>
              <a:rPr lang="en-US" sz="3200"/>
              <a:t> </a:t>
            </a:r>
            <a:r>
              <a:rPr lang="en-US" sz="3200" b="1" err="1"/>
              <a:t>sáng</a:t>
            </a:r>
            <a:r>
              <a:rPr lang="en-US" sz="3200" b="1"/>
              <a:t> </a:t>
            </a:r>
            <a:r>
              <a:rPr lang="en-US" sz="3200" b="1" err="1"/>
              <a:t>tạo</a:t>
            </a:r>
            <a:r>
              <a:rPr lang="en-US" sz="3200" b="1"/>
              <a:t> </a:t>
            </a:r>
            <a:r>
              <a:rPr lang="en-US" sz="3200"/>
              <a:t> </a:t>
            </a:r>
            <a:r>
              <a:rPr lang="en-US" sz="4000" b="1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vì</a:t>
            </a:r>
            <a:r>
              <a:rPr 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trẻ</a:t>
            </a:r>
            <a:r>
              <a:rPr 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3200"/>
          </a:p>
          <a:p>
            <a:pPr>
              <a:lnSpc>
                <a:spcPct val="100000"/>
              </a:lnSpc>
              <a:defRPr/>
            </a:pPr>
            <a:endParaRPr lang="en-US" sz="32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Chuẩn</a:t>
            </a:r>
            <a:r>
              <a:rPr lang="en-US" sz="3600"/>
              <a:t> </a:t>
            </a:r>
            <a:r>
              <a:rPr lang="en-US" sz="3600" err="1"/>
              <a:t>bị</a:t>
            </a:r>
            <a:r>
              <a:rPr lang="en-US" sz="3600"/>
              <a:t> </a:t>
            </a:r>
            <a:r>
              <a:rPr lang="en-US" sz="3600" err="1"/>
              <a:t>bài</a:t>
            </a:r>
            <a:r>
              <a:rPr lang="en-US" sz="3600"/>
              <a:t> minh </a:t>
            </a:r>
            <a:r>
              <a:rPr lang="en-US" sz="3600" err="1"/>
              <a:t>họa</a:t>
            </a:r>
            <a:endParaRPr lang="en-US" sz="32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Chuẩn</a:t>
            </a:r>
            <a:r>
              <a:rPr lang="en-US" sz="3600"/>
              <a:t> </a:t>
            </a:r>
            <a:r>
              <a:rPr lang="en-US" sz="3600" err="1"/>
              <a:t>bị</a:t>
            </a:r>
            <a:r>
              <a:rPr lang="en-US" sz="3600"/>
              <a:t> </a:t>
            </a:r>
            <a:r>
              <a:rPr lang="en-US" sz="3600" err="1"/>
              <a:t>bài</a:t>
            </a:r>
            <a:r>
              <a:rPr lang="en-US" sz="3600"/>
              <a:t>  minh </a:t>
            </a:r>
            <a:r>
              <a:rPr lang="en-US" sz="3600" err="1"/>
              <a:t>họa</a:t>
            </a:r>
            <a:endParaRPr lang="en-US" sz="32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984288"/>
              </p:ext>
            </p:extLst>
          </p:nvPr>
        </p:nvGraphicFramePr>
        <p:xfrm>
          <a:off x="228600" y="1600200"/>
          <a:ext cx="8686800" cy="457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86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99329">
                <a:tc>
                  <a:txBody>
                    <a:bodyPr/>
                    <a:lstStyle/>
                    <a:p>
                      <a:r>
                        <a:rPr lang="en-US" sz="3600" err="1"/>
                        <a:t>Cách</a:t>
                      </a:r>
                      <a:r>
                        <a:rPr lang="en-US" sz="3600"/>
                        <a:t> 1</a:t>
                      </a:r>
                      <a:endParaRPr lang="en-US" sz="36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err="1"/>
                        <a:t>Để</a:t>
                      </a:r>
                      <a:r>
                        <a:rPr lang="en-US" sz="3600"/>
                        <a:t> GV </a:t>
                      </a:r>
                      <a:r>
                        <a:rPr lang="en-US" sz="3600" err="1"/>
                        <a:t>tự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soạn</a:t>
                      </a:r>
                      <a:r>
                        <a:rPr lang="en-US" sz="3600"/>
                        <a:t>/</a:t>
                      </a:r>
                      <a:r>
                        <a:rPr lang="en-US" sz="3600" err="1"/>
                        <a:t>khuyến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khích</a:t>
                      </a:r>
                      <a:r>
                        <a:rPr lang="en-US" sz="3600"/>
                        <a:t> GV </a:t>
                      </a:r>
                      <a:r>
                        <a:rPr lang="en-US" sz="3600" err="1"/>
                        <a:t>tự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nguyện</a:t>
                      </a:r>
                      <a:r>
                        <a:rPr lang="en-US" sz="3600"/>
                        <a:t> </a:t>
                      </a:r>
                      <a:endParaRPr lang="en-US" sz="3600" b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1067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err="1"/>
                        <a:t>Cách</a:t>
                      </a:r>
                      <a:r>
                        <a:rPr lang="en-US" sz="3600"/>
                        <a:t> 2:</a:t>
                      </a:r>
                    </a:p>
                    <a:p>
                      <a:endParaRPr lang="en-US" sz="36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600"/>
                    </a:p>
                    <a:p>
                      <a:r>
                        <a:rPr lang="en-US" sz="3600" err="1"/>
                        <a:t>Tổ</a:t>
                      </a:r>
                      <a:r>
                        <a:rPr lang="en-US" sz="3600"/>
                        <a:t> CM, </a:t>
                      </a:r>
                      <a:r>
                        <a:rPr lang="en-US" sz="3600" err="1"/>
                        <a:t>nhóm</a:t>
                      </a:r>
                      <a:r>
                        <a:rPr lang="en-US" sz="3600"/>
                        <a:t> GV </a:t>
                      </a:r>
                      <a:r>
                        <a:rPr lang="en-US" sz="3600" err="1"/>
                        <a:t>cùng</a:t>
                      </a:r>
                      <a:r>
                        <a:rPr lang="en-US" sz="3600" baseline="0"/>
                        <a:t> </a:t>
                      </a:r>
                      <a:r>
                        <a:rPr lang="en-US" sz="3600" err="1"/>
                        <a:t>soạn</a:t>
                      </a:r>
                      <a:r>
                        <a:rPr lang="en-US" sz="3600"/>
                        <a:t>.</a:t>
                      </a:r>
                    </a:p>
                    <a:p>
                      <a:r>
                        <a:rPr lang="en-US" sz="3600" err="1"/>
                        <a:t>Người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dạy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là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người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quyết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định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thay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đổi</a:t>
                      </a:r>
                      <a:r>
                        <a:rPr lang="en-US" sz="3600"/>
                        <a:t> hay </a:t>
                      </a:r>
                      <a:r>
                        <a:rPr lang="en-US" sz="3600" err="1"/>
                        <a:t>không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thay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đổi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cách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tổ</a:t>
                      </a:r>
                      <a:r>
                        <a:rPr lang="en-US" sz="3600" baseline="0"/>
                        <a:t> </a:t>
                      </a:r>
                      <a:r>
                        <a:rPr lang="en-US" sz="3600" baseline="0" err="1"/>
                        <a:t>chức</a:t>
                      </a:r>
                      <a:r>
                        <a:rPr lang="en-US" sz="3600" baseline="0"/>
                        <a:t> </a:t>
                      </a:r>
                      <a:r>
                        <a:rPr lang="en-US" sz="3600" baseline="0" err="1"/>
                        <a:t>các</a:t>
                      </a:r>
                      <a:r>
                        <a:rPr lang="en-US" sz="3600" baseline="0"/>
                        <a:t> </a:t>
                      </a:r>
                      <a:r>
                        <a:rPr lang="en-US" sz="3600" baseline="0" err="1"/>
                        <a:t>hoạt</a:t>
                      </a:r>
                      <a:r>
                        <a:rPr lang="en-US" sz="3600" baseline="0"/>
                        <a:t> </a:t>
                      </a:r>
                      <a:r>
                        <a:rPr lang="en-US" sz="3600" baseline="0" err="1"/>
                        <a:t>động</a:t>
                      </a:r>
                      <a:r>
                        <a:rPr lang="en-US" sz="3600" baseline="0"/>
                        <a:t> </a:t>
                      </a:r>
                      <a:r>
                        <a:rPr lang="en-US" sz="3600" baseline="0" err="1"/>
                        <a:t>cho</a:t>
                      </a:r>
                      <a:r>
                        <a:rPr lang="en-US" sz="3600" baseline="0"/>
                        <a:t> </a:t>
                      </a:r>
                      <a:r>
                        <a:rPr lang="en-US" sz="3600" baseline="0" err="1"/>
                        <a:t>trẻ</a:t>
                      </a:r>
                      <a:r>
                        <a:rPr lang="en-US" sz="3600"/>
                        <a:t> </a:t>
                      </a:r>
                      <a:r>
                        <a:rPr lang="en-US" sz="3600" err="1"/>
                        <a:t>vì</a:t>
                      </a:r>
                      <a:r>
                        <a:rPr lang="en-US" sz="3600" baseline="0"/>
                        <a:t> </a:t>
                      </a:r>
                      <a:r>
                        <a:rPr lang="en-US" sz="3600" baseline="0" err="1"/>
                        <a:t>lợi</a:t>
                      </a:r>
                      <a:r>
                        <a:rPr lang="en-US" sz="3600" baseline="0"/>
                        <a:t> </a:t>
                      </a:r>
                      <a:r>
                        <a:rPr lang="en-US" sz="3600" baseline="0" err="1"/>
                        <a:t>ích</a:t>
                      </a:r>
                      <a:r>
                        <a:rPr lang="en-US" sz="3600" baseline="0"/>
                        <a:t> </a:t>
                      </a:r>
                      <a:r>
                        <a:rPr lang="en-US" sz="3600" baseline="0" err="1"/>
                        <a:t>của</a:t>
                      </a:r>
                      <a:r>
                        <a:rPr lang="en-US" sz="3600" baseline="0"/>
                        <a:t> </a:t>
                      </a:r>
                      <a:r>
                        <a:rPr lang="en-US" sz="3600" baseline="0" err="1"/>
                        <a:t>trẻ</a:t>
                      </a:r>
                      <a:r>
                        <a:rPr lang="en-US" sz="3600"/>
                        <a:t>...</a:t>
                      </a:r>
                      <a:endParaRPr lang="en-US" sz="3600" b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>
                <a:solidFill>
                  <a:schemeClr val="accent1">
                    <a:lumMod val="75000"/>
                  </a:schemeClr>
                </a:solidFill>
              </a:rPr>
              <a:t>2. </a:t>
            </a:r>
            <a:r>
              <a:rPr lang="en-US" sz="3200" err="1">
                <a:solidFill>
                  <a:schemeClr val="accent1">
                    <a:lumMod val="75000"/>
                  </a:schemeClr>
                </a:solidFill>
              </a:rPr>
              <a:t>Về</a:t>
            </a:r>
            <a:r>
              <a:rPr lang="en-US" sz="320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1">
                    <a:lumMod val="75000"/>
                  </a:schemeClr>
                </a:solidFill>
              </a:rPr>
              <a:t>Kỹ</a:t>
            </a:r>
            <a:r>
              <a:rPr lang="en-US" sz="320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1">
                    <a:lumMod val="75000"/>
                  </a:schemeClr>
                </a:solidFill>
              </a:rPr>
              <a:t>năng</a:t>
            </a:r>
            <a:endParaRPr lang="en-US" sz="32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200" err="1"/>
              <a:t>Biết</a:t>
            </a:r>
            <a:r>
              <a:rPr lang="en-US" sz="3200"/>
              <a:t> </a:t>
            </a:r>
            <a:r>
              <a:rPr lang="en-US" sz="3200" err="1"/>
              <a:t>quan</a:t>
            </a:r>
            <a:r>
              <a:rPr lang="en-US" sz="3200"/>
              <a:t> </a:t>
            </a:r>
            <a:r>
              <a:rPr lang="en-US" sz="3200" err="1"/>
              <a:t>sát</a:t>
            </a:r>
            <a:r>
              <a:rPr lang="en-US" sz="3200"/>
              <a:t> </a:t>
            </a:r>
            <a:r>
              <a:rPr lang="en-US" sz="3200" err="1"/>
              <a:t>dự</a:t>
            </a:r>
            <a:r>
              <a:rPr lang="en-US" sz="3200"/>
              <a:t> </a:t>
            </a:r>
            <a:r>
              <a:rPr lang="en-US" sz="3200" err="1"/>
              <a:t>giờ</a:t>
            </a:r>
            <a:r>
              <a:rPr lang="en-US" sz="3200"/>
              <a:t>, </a:t>
            </a:r>
            <a:r>
              <a:rPr lang="en-US" sz="3200" err="1"/>
              <a:t>suy</a:t>
            </a:r>
            <a:r>
              <a:rPr lang="en-US" sz="3200"/>
              <a:t> </a:t>
            </a:r>
            <a:r>
              <a:rPr lang="en-US" sz="3200" err="1"/>
              <a:t>ngẫm</a:t>
            </a:r>
            <a:r>
              <a:rPr lang="en-US" sz="3200"/>
              <a:t> </a:t>
            </a:r>
          </a:p>
          <a:p>
            <a:r>
              <a:rPr lang="en-US" sz="3200" err="1"/>
              <a:t>Đưa</a:t>
            </a:r>
            <a:r>
              <a:rPr lang="en-US" sz="3200"/>
              <a:t> </a:t>
            </a:r>
            <a:r>
              <a:rPr lang="en-US" sz="3200" err="1"/>
              <a:t>ra</a:t>
            </a:r>
            <a:r>
              <a:rPr lang="en-US" sz="3200"/>
              <a:t> </a:t>
            </a:r>
            <a:r>
              <a:rPr lang="en-US" sz="3200" err="1"/>
              <a:t>các</a:t>
            </a:r>
            <a:r>
              <a:rPr lang="en-US" sz="3200"/>
              <a:t> ý </a:t>
            </a:r>
            <a:r>
              <a:rPr lang="en-US" sz="3200" err="1"/>
              <a:t>kiến</a:t>
            </a:r>
            <a:r>
              <a:rPr lang="en-US" sz="3200"/>
              <a:t> </a:t>
            </a:r>
            <a:r>
              <a:rPr lang="en-US" sz="3200" err="1"/>
              <a:t>phản</a:t>
            </a:r>
            <a:r>
              <a:rPr lang="en-US" sz="3200"/>
              <a:t> </a:t>
            </a:r>
            <a:r>
              <a:rPr lang="en-US" sz="3200" err="1"/>
              <a:t>hồi</a:t>
            </a:r>
            <a:r>
              <a:rPr lang="en-US" sz="3200"/>
              <a:t> chia </a:t>
            </a:r>
            <a:r>
              <a:rPr lang="en-US" sz="3200" err="1"/>
              <a:t>sẻ</a:t>
            </a:r>
            <a:r>
              <a:rPr lang="en-US" sz="3200"/>
              <a:t>.</a:t>
            </a:r>
          </a:p>
          <a:p>
            <a:r>
              <a:rPr lang="en-US" sz="3200" err="1"/>
              <a:t>Điều</a:t>
            </a:r>
            <a:r>
              <a:rPr lang="en-US" sz="3200"/>
              <a:t> </a:t>
            </a:r>
            <a:r>
              <a:rPr lang="en-US" sz="3200" err="1"/>
              <a:t>hành</a:t>
            </a:r>
            <a:r>
              <a:rPr lang="en-US" sz="3200"/>
              <a:t> 1 </a:t>
            </a:r>
            <a:r>
              <a:rPr lang="en-US" sz="3200" err="1"/>
              <a:t>buổi</a:t>
            </a:r>
            <a:r>
              <a:rPr lang="en-US" sz="3200"/>
              <a:t> SHCM</a:t>
            </a:r>
          </a:p>
          <a:p>
            <a:r>
              <a:rPr lang="en-US" sz="3200" err="1"/>
              <a:t>Xây</a:t>
            </a:r>
            <a:r>
              <a:rPr lang="en-US" sz="3200"/>
              <a:t> </a:t>
            </a:r>
            <a:r>
              <a:rPr lang="en-US" sz="3200" err="1"/>
              <a:t>dựng</a:t>
            </a:r>
            <a:r>
              <a:rPr lang="en-US" sz="3200"/>
              <a:t> </a:t>
            </a:r>
            <a:r>
              <a:rPr lang="en-US" sz="3200" err="1"/>
              <a:t>kế</a:t>
            </a:r>
            <a:r>
              <a:rPr lang="en-US" sz="3200"/>
              <a:t> </a:t>
            </a:r>
            <a:r>
              <a:rPr lang="en-US" sz="3200" err="1"/>
              <a:t>hoạch</a:t>
            </a:r>
            <a:r>
              <a:rPr lang="en-US" sz="3200"/>
              <a:t> SHCM </a:t>
            </a:r>
            <a:r>
              <a:rPr lang="en-US" sz="3200" err="1"/>
              <a:t>tại</a:t>
            </a:r>
            <a:r>
              <a:rPr lang="en-US" sz="3200"/>
              <a:t> </a:t>
            </a:r>
            <a:r>
              <a:rPr lang="en-US" sz="3200" err="1"/>
              <a:t>trường</a:t>
            </a:r>
            <a:r>
              <a:rPr lang="en-US" sz="3200"/>
              <a:t>.</a:t>
            </a:r>
          </a:p>
          <a:p>
            <a:endParaRPr lang="en-US" sz="3200"/>
          </a:p>
        </p:txBody>
      </p:sp>
      <p:sp>
        <p:nvSpPr>
          <p:cNvPr id="5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56136" y="228600"/>
            <a:ext cx="8402400" cy="9040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I- </a:t>
            </a:r>
            <a:r>
              <a:rPr lang="en-US" sz="3600" err="1"/>
              <a:t>Mục</a:t>
            </a:r>
            <a:r>
              <a:rPr lang="en-US" sz="3600"/>
              <a:t> </a:t>
            </a:r>
            <a:r>
              <a:rPr lang="en-US" sz="3600" err="1"/>
              <a:t>tiêu</a:t>
            </a:r>
            <a:endParaRPr lang="en-US" sz="32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4"/>
          <p:cNvSpPr>
            <a:spLocks noGrp="1"/>
          </p:cNvSpPr>
          <p:nvPr>
            <p:ph type="ctrTitle" idx="4294967295"/>
          </p:nvPr>
        </p:nvSpPr>
        <p:spPr>
          <a:xfrm>
            <a:off x="2209800" y="1960563"/>
            <a:ext cx="6858000" cy="2154237"/>
          </a:xfrm>
          <a:prstGeom prst="rect">
            <a:avLst/>
          </a:prstGeom>
        </p:spPr>
        <p:txBody>
          <a:bodyPr/>
          <a:lstStyle/>
          <a:p>
            <a:r>
              <a:rPr lang="en-US" b="1" err="1">
                <a:solidFill>
                  <a:srgbClr val="0070C0"/>
                </a:solidFill>
              </a:rPr>
              <a:t>Dự</a:t>
            </a:r>
            <a:r>
              <a:rPr lang="en-US" b="1">
                <a:solidFill>
                  <a:srgbClr val="0070C0"/>
                </a:solidFill>
              </a:rPr>
              <a:t> </a:t>
            </a:r>
            <a:r>
              <a:rPr lang="en-US" b="1" err="1">
                <a:solidFill>
                  <a:srgbClr val="0070C0"/>
                </a:solidFill>
              </a:rPr>
              <a:t>giờ</a:t>
            </a:r>
            <a:r>
              <a:rPr lang="en-US" b="1">
                <a:solidFill>
                  <a:srgbClr val="0070C0"/>
                </a:solidFill>
              </a:rPr>
              <a:t>, </a:t>
            </a:r>
            <a:r>
              <a:rPr lang="en-US" b="1" err="1">
                <a:solidFill>
                  <a:srgbClr val="0070C0"/>
                </a:solidFill>
              </a:rPr>
              <a:t>quan</a:t>
            </a:r>
            <a:r>
              <a:rPr lang="en-US" b="1">
                <a:solidFill>
                  <a:srgbClr val="0070C0"/>
                </a:solidFill>
              </a:rPr>
              <a:t> </a:t>
            </a:r>
            <a:r>
              <a:rPr lang="en-US" b="1" err="1">
                <a:solidFill>
                  <a:srgbClr val="0070C0"/>
                </a:solidFill>
              </a:rPr>
              <a:t>sát</a:t>
            </a:r>
            <a:r>
              <a:rPr lang="en-US" b="1">
                <a:solidFill>
                  <a:srgbClr val="0070C0"/>
                </a:solidFill>
              </a:rPr>
              <a:t>, </a:t>
            </a:r>
            <a:r>
              <a:rPr lang="en-US" b="1" err="1">
                <a:solidFill>
                  <a:srgbClr val="0070C0"/>
                </a:solidFill>
              </a:rPr>
              <a:t>suy</a:t>
            </a:r>
            <a:r>
              <a:rPr lang="en-US" b="1">
                <a:solidFill>
                  <a:srgbClr val="0070C0"/>
                </a:solidFill>
              </a:rPr>
              <a:t> </a:t>
            </a:r>
            <a:r>
              <a:rPr lang="en-US" b="1" err="1">
                <a:solidFill>
                  <a:srgbClr val="0070C0"/>
                </a:solidFill>
              </a:rPr>
              <a:t>ngẫm</a:t>
            </a:r>
            <a:r>
              <a:rPr lang="en-US" b="1">
                <a:solidFill>
                  <a:srgbClr val="0070C0"/>
                </a:solidFill>
              </a:rPr>
              <a:t/>
            </a:r>
            <a:br>
              <a:rPr lang="en-US" b="1">
                <a:solidFill>
                  <a:srgbClr val="0070C0"/>
                </a:solidFill>
              </a:rPr>
            </a:br>
            <a:endParaRPr lang="en-US" b="1">
              <a:solidFill>
                <a:srgbClr val="0070C0"/>
              </a:solidFill>
            </a:endParaRPr>
          </a:p>
        </p:txBody>
      </p:sp>
      <p:pic>
        <p:nvPicPr>
          <p:cNvPr id="7" name="Picture Placeholder 6" descr="Nan chinh cong.PNG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/>
          <a:srcRect l="10430" r="10430"/>
          <a:stretch>
            <a:fillRect/>
          </a:stretch>
        </p:blipFill>
        <p:spPr/>
      </p:pic>
      <p:pic>
        <p:nvPicPr>
          <p:cNvPr id="12" name="Picture Placeholder 11" descr="Nan 2.PNG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/>
          <a:srcRect l="11016" r="11016"/>
          <a:stretch>
            <a:fillRect/>
          </a:stretch>
        </p:blipFill>
        <p:spPr/>
      </p:pic>
      <p:pic>
        <p:nvPicPr>
          <p:cNvPr id="14" name="Picture Placeholder 13" descr="Choi 1.PNG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/>
          <a:srcRect l="10853" r="10853"/>
          <a:stretch>
            <a:fillRect/>
          </a:stretch>
        </p:blipFill>
        <p:spPr/>
      </p:pic>
      <p:sp>
        <p:nvSpPr>
          <p:cNvPr id="2" name="TextBox 1"/>
          <p:cNvSpPr txBox="1"/>
          <p:nvPr/>
        </p:nvSpPr>
        <p:spPr>
          <a:xfrm>
            <a:off x="2362200" y="152400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err="1">
                <a:solidFill>
                  <a:srgbClr val="0070C0"/>
                </a:solidFill>
              </a:rPr>
              <a:t>Bước</a:t>
            </a:r>
            <a:r>
              <a:rPr lang="en-US" sz="2400" b="1">
                <a:solidFill>
                  <a:srgbClr val="0070C0"/>
                </a:solidFill>
              </a:rPr>
              <a:t> 2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470025"/>
          </a:xfrm>
        </p:spPr>
        <p:txBody>
          <a:bodyPr/>
          <a:lstStyle/>
          <a:p>
            <a:r>
              <a:rPr lang="en-US" b="1" err="1"/>
              <a:t>Dự</a:t>
            </a:r>
            <a:r>
              <a:rPr lang="en-US" b="1"/>
              <a:t> </a:t>
            </a:r>
            <a:r>
              <a:rPr lang="en-US" b="1" err="1"/>
              <a:t>giờ</a:t>
            </a:r>
            <a:r>
              <a:rPr lang="en-US" b="1"/>
              <a:t> </a:t>
            </a:r>
            <a:r>
              <a:rPr lang="en-US" b="1" err="1"/>
              <a:t>như</a:t>
            </a:r>
            <a:r>
              <a:rPr lang="en-US" b="1"/>
              <a:t> </a:t>
            </a:r>
            <a:r>
              <a:rPr lang="en-US" b="1" err="1"/>
              <a:t>thế</a:t>
            </a:r>
            <a:r>
              <a:rPr lang="en-US" b="1"/>
              <a:t> </a:t>
            </a:r>
            <a:r>
              <a:rPr lang="en-US" b="1" err="1"/>
              <a:t>nào</a:t>
            </a:r>
            <a:endParaRPr lang="en-US" b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C6343F-E425-4EDD-9291-7DBCF69DBD72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19200" y="1375200"/>
            <a:ext cx="7539600" cy="4525200"/>
          </a:xfrm>
        </p:spPr>
        <p:txBody>
          <a:bodyPr>
            <a:normAutofit/>
          </a:bodyPr>
          <a:lstStyle/>
          <a:p>
            <a:pPr marL="514350" indent="-514350">
              <a:spcBef>
                <a:spcPct val="30000"/>
              </a:spcBef>
              <a:buFont typeface="+mj-lt"/>
              <a:buAutoNum type="arabicPeriod"/>
            </a:pPr>
            <a:r>
              <a:rPr lang="en-US" sz="3600" err="1"/>
              <a:t>Quan</a:t>
            </a:r>
            <a:r>
              <a:rPr lang="en-US" sz="3600"/>
              <a:t> </a:t>
            </a:r>
            <a:r>
              <a:rPr lang="en-US" sz="3600" err="1"/>
              <a:t>sát</a:t>
            </a:r>
            <a:r>
              <a:rPr lang="en-US" sz="3600"/>
              <a:t> </a:t>
            </a:r>
            <a:r>
              <a:rPr lang="en-US" sz="3600" err="1"/>
              <a:t>trẻ</a:t>
            </a:r>
            <a:r>
              <a:rPr lang="en-US" sz="3600"/>
              <a:t> </a:t>
            </a:r>
            <a:r>
              <a:rPr lang="en-US" sz="3600" err="1"/>
              <a:t>như</a:t>
            </a:r>
            <a:r>
              <a:rPr lang="en-US" sz="3600"/>
              <a:t> </a:t>
            </a:r>
            <a:r>
              <a:rPr lang="en-US" sz="3600" err="1"/>
              <a:t>thế</a:t>
            </a:r>
            <a:r>
              <a:rPr lang="en-US" sz="3600"/>
              <a:t> </a:t>
            </a:r>
            <a:r>
              <a:rPr lang="en-US" sz="3600" err="1"/>
              <a:t>nào</a:t>
            </a:r>
            <a:r>
              <a:rPr lang="en-US" sz="3600"/>
              <a:t> ?</a:t>
            </a:r>
          </a:p>
          <a:p>
            <a:pPr marL="514350" indent="-514350">
              <a:spcBef>
                <a:spcPct val="30000"/>
              </a:spcBef>
              <a:buFont typeface="+mj-lt"/>
              <a:buAutoNum type="arabicPeriod"/>
            </a:pPr>
            <a:r>
              <a:rPr lang="en-US" sz="3600" err="1"/>
              <a:t>Ghi</a:t>
            </a:r>
            <a:r>
              <a:rPr lang="en-US" sz="3600"/>
              <a:t> </a:t>
            </a:r>
            <a:r>
              <a:rPr lang="en-US" sz="3600" err="1"/>
              <a:t>chép</a:t>
            </a:r>
            <a:r>
              <a:rPr lang="en-US" sz="3600"/>
              <a:t> </a:t>
            </a:r>
            <a:r>
              <a:rPr lang="en-US" sz="3600" err="1"/>
              <a:t>như</a:t>
            </a:r>
            <a:r>
              <a:rPr lang="en-US" sz="3600"/>
              <a:t> </a:t>
            </a:r>
            <a:r>
              <a:rPr lang="en-US" sz="3600" err="1"/>
              <a:t>thế</a:t>
            </a:r>
            <a:r>
              <a:rPr lang="en-US" sz="3600"/>
              <a:t> </a:t>
            </a:r>
            <a:r>
              <a:rPr lang="en-US" sz="3600" err="1"/>
              <a:t>nào</a:t>
            </a:r>
            <a:r>
              <a:rPr lang="en-US" sz="3600"/>
              <a:t> ?</a:t>
            </a:r>
          </a:p>
          <a:p>
            <a:pPr marL="514350" indent="-514350">
              <a:spcBef>
                <a:spcPct val="30000"/>
              </a:spcBef>
              <a:buFont typeface="+mj-lt"/>
              <a:buAutoNum type="arabicPeriod"/>
            </a:pPr>
            <a:r>
              <a:rPr lang="en-US" sz="3600" err="1"/>
              <a:t>Suy</a:t>
            </a:r>
            <a:r>
              <a:rPr lang="en-US" sz="3600"/>
              <a:t> </a:t>
            </a:r>
            <a:r>
              <a:rPr lang="en-US" sz="3600" err="1"/>
              <a:t>ngẫm</a:t>
            </a:r>
            <a:r>
              <a:rPr lang="en-US" sz="3600"/>
              <a:t> </a:t>
            </a:r>
            <a:r>
              <a:rPr lang="en-US" sz="3600" err="1"/>
              <a:t>như</a:t>
            </a:r>
            <a:r>
              <a:rPr lang="en-US" sz="3600"/>
              <a:t> </a:t>
            </a:r>
            <a:r>
              <a:rPr lang="en-US" sz="3600" err="1"/>
              <a:t>thế</a:t>
            </a:r>
            <a:r>
              <a:rPr lang="en-US" sz="3600"/>
              <a:t> </a:t>
            </a:r>
            <a:r>
              <a:rPr lang="en-US" sz="3600" err="1"/>
              <a:t>nào</a:t>
            </a:r>
            <a:r>
              <a:rPr lang="en-US" sz="3600"/>
              <a:t> ?</a:t>
            </a:r>
          </a:p>
          <a:p>
            <a:endParaRPr lang="en-US" sz="32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hangingPunct="1">
              <a:defRPr/>
            </a:pPr>
            <a:fld id="{A405799C-29D6-470C-9346-F8A4164CA01C}" type="slidenum">
              <a:rPr lang="en-US">
                <a:latin typeface="+mn-lt"/>
              </a:rPr>
              <a:pPr eaLnBrk="1" hangingPunct="1">
                <a:defRPr/>
              </a:pPr>
              <a:t>32</a:t>
            </a:fld>
            <a:endParaRPr lang="en-US">
              <a:latin typeface="+mn-l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err="1"/>
              <a:t>Vị</a:t>
            </a:r>
            <a:r>
              <a:rPr lang="en-US" sz="4000"/>
              <a:t> </a:t>
            </a:r>
            <a:r>
              <a:rPr lang="en-US" sz="4000" err="1"/>
              <a:t>trí</a:t>
            </a:r>
            <a:r>
              <a:rPr lang="en-US" sz="4000"/>
              <a:t> </a:t>
            </a:r>
            <a:r>
              <a:rPr lang="en-US" sz="4000" err="1"/>
              <a:t>người</a:t>
            </a:r>
            <a:r>
              <a:rPr lang="en-US" sz="4000"/>
              <a:t> </a:t>
            </a:r>
            <a:r>
              <a:rPr lang="en-US" sz="4000" err="1"/>
              <a:t>dự</a:t>
            </a:r>
            <a:endParaRPr lang="en-US" sz="400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92D596A8-01F7-424E-BC46-5E12AC4B0C4A}" type="slidenum">
              <a:rPr lang="en-GB" smtClean="0"/>
              <a:pPr>
                <a:defRPr/>
              </a:pPr>
              <a:t>33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/>
              <a:t/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r>
              <a:rPr lang="en-US"/>
              <a:t> </a:t>
            </a:r>
          </a:p>
        </p:txBody>
      </p:sp>
      <p:pic>
        <p:nvPicPr>
          <p:cNvPr id="8" name="Picture 8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371600"/>
            <a:ext cx="4419600" cy="2971800"/>
          </a:xfrm>
          <a:prstGeom prst="rect">
            <a:avLst/>
          </a:prstGeom>
          <a:noFill/>
          <a:ln w="12700" cap="sq">
            <a:solidFill>
              <a:srgbClr val="009900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9" name="Picture 86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495800" y="1371600"/>
            <a:ext cx="4419600" cy="2971800"/>
          </a:xfrm>
          <a:prstGeom prst="rect">
            <a:avLst/>
          </a:prstGeom>
          <a:noFill/>
          <a:ln w="12700" cap="sq">
            <a:solidFill>
              <a:srgbClr val="009900"/>
            </a:solidFill>
            <a:miter lim="800000"/>
            <a:headEnd type="none" w="sm" len="sm"/>
            <a:tailEnd type="none" w="sm" len="sm"/>
          </a:ln>
        </p:spPr>
      </p:pic>
      <p:sp>
        <p:nvSpPr>
          <p:cNvPr id="10" name="TextBox 9"/>
          <p:cNvSpPr txBox="1"/>
          <p:nvPr/>
        </p:nvSpPr>
        <p:spPr>
          <a:xfrm>
            <a:off x="533400" y="4876800"/>
            <a:ext cx="8001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err="1"/>
              <a:t>Phải</a:t>
            </a:r>
            <a:r>
              <a:rPr lang="en-US" sz="3200"/>
              <a:t> </a:t>
            </a:r>
            <a:r>
              <a:rPr lang="en-US" sz="3200" err="1"/>
              <a:t>quan</a:t>
            </a:r>
            <a:r>
              <a:rPr lang="en-US" sz="3200"/>
              <a:t> </a:t>
            </a:r>
            <a:r>
              <a:rPr lang="en-US" sz="3200" err="1"/>
              <a:t>sát</a:t>
            </a:r>
            <a:r>
              <a:rPr lang="en-US" sz="3200"/>
              <a:t> </a:t>
            </a:r>
            <a:r>
              <a:rPr lang="en-US" sz="3200" err="1"/>
              <a:t>được</a:t>
            </a:r>
            <a:r>
              <a:rPr lang="en-US" sz="3200"/>
              <a:t> </a:t>
            </a:r>
            <a:r>
              <a:rPr lang="en-US" sz="3200" err="1"/>
              <a:t>việc</a:t>
            </a:r>
            <a:r>
              <a:rPr lang="en-US" sz="3200"/>
              <a:t> </a:t>
            </a:r>
            <a:r>
              <a:rPr lang="en-US" sz="3200" err="1"/>
              <a:t>học</a:t>
            </a:r>
            <a:r>
              <a:rPr lang="en-US" sz="3200"/>
              <a:t> </a:t>
            </a:r>
            <a:r>
              <a:rPr lang="en-US" sz="3200" err="1"/>
              <a:t>của</a:t>
            </a:r>
            <a:r>
              <a:rPr lang="en-US" sz="3200"/>
              <a:t> </a:t>
            </a:r>
            <a:r>
              <a:rPr lang="en-US" sz="3200" err="1"/>
              <a:t>trẻ</a:t>
            </a:r>
            <a:r>
              <a:rPr lang="en-US" sz="3200"/>
              <a:t> </a:t>
            </a:r>
            <a:r>
              <a:rPr lang="en-US" sz="3200" err="1"/>
              <a:t>trong</a:t>
            </a:r>
            <a:r>
              <a:rPr lang="en-US" sz="3200"/>
              <a:t> </a:t>
            </a:r>
            <a:r>
              <a:rPr lang="en-US" sz="3200" err="1"/>
              <a:t>các</a:t>
            </a:r>
            <a:r>
              <a:rPr lang="en-US" sz="3200"/>
              <a:t> </a:t>
            </a:r>
            <a:r>
              <a:rPr lang="en-US" sz="3200" err="1"/>
              <a:t>hoạt</a:t>
            </a:r>
            <a:r>
              <a:rPr lang="en-US" sz="3200"/>
              <a:t> </a:t>
            </a:r>
            <a:r>
              <a:rPr lang="en-US" sz="3200" err="1"/>
              <a:t>động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9" y="234950"/>
            <a:ext cx="4495173" cy="337138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9B57CC2-D9E5-47B5-990B-9986EE7AE0E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6099" y="2895600"/>
            <a:ext cx="4493141" cy="3371380"/>
          </a:xfrm>
          <a:prstGeom prst="rect">
            <a:avLst/>
          </a:prstGeom>
        </p:spPr>
      </p:pic>
      <p:pic>
        <p:nvPicPr>
          <p:cNvPr id="5" name="Graphic 4" descr="Close">
            <a:extLst>
              <a:ext uri="{FF2B5EF4-FFF2-40B4-BE49-F238E27FC236}">
                <a16:creationId xmlns="" xmlns:a16="http://schemas.microsoft.com/office/drawing/2014/main" id="{CDF3B4A0-75DD-47AB-B0E6-5F0114A31C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23772" y="1006240"/>
            <a:ext cx="914400" cy="914400"/>
          </a:xfrm>
          <a:prstGeom prst="rect">
            <a:avLst/>
          </a:prstGeom>
        </p:spPr>
      </p:pic>
      <p:pic>
        <p:nvPicPr>
          <p:cNvPr id="7" name="Graphic 6" descr="Close">
            <a:extLst>
              <a:ext uri="{FF2B5EF4-FFF2-40B4-BE49-F238E27FC236}">
                <a16:creationId xmlns="" xmlns:a16="http://schemas.microsoft.com/office/drawing/2014/main" id="{BB62E7CE-F434-45F0-B51A-5EC9AD447A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29000" y="4800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48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901" y="0"/>
            <a:ext cx="5773570" cy="32476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0" y="3276600"/>
            <a:ext cx="5257800" cy="29575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0F970F1-7C12-4506-845C-CFC6222E501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6034" y="853382"/>
            <a:ext cx="914479" cy="9144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3DBA08A-C5AD-4DEE-A30A-DF6E162A79C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1446" y="4114800"/>
            <a:ext cx="914479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363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91C8BC89-610F-406E-A372-B9B38A3443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CDEB542-035A-480E-A46E-3A98C9DDFEE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923" y="946493"/>
            <a:ext cx="8824077" cy="4965014"/>
          </a:xfrm>
          <a:prstGeom prst="rect">
            <a:avLst/>
          </a:prstGeom>
        </p:spPr>
      </p:pic>
      <p:pic>
        <p:nvPicPr>
          <p:cNvPr id="5" name="Graphic 4" descr="Checkmark">
            <a:extLst>
              <a:ext uri="{FF2B5EF4-FFF2-40B4-BE49-F238E27FC236}">
                <a16:creationId xmlns="" xmlns:a16="http://schemas.microsoft.com/office/drawing/2014/main" id="{472EA297-E123-4659-BA7E-987CEAA2F4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0200" y="-441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3643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E3E967B1-CC20-45FA-939E-ECA83299B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6B4EAEA-A270-4E61-88E4-B4AC19747CE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46" y="1032118"/>
            <a:ext cx="8402399" cy="4759081"/>
          </a:xfrm>
          <a:prstGeom prst="rect">
            <a:avLst/>
          </a:prstGeom>
        </p:spPr>
      </p:pic>
      <p:pic>
        <p:nvPicPr>
          <p:cNvPr id="5" name="Graphic 4" descr="Checkmark">
            <a:extLst>
              <a:ext uri="{FF2B5EF4-FFF2-40B4-BE49-F238E27FC236}">
                <a16:creationId xmlns="" xmlns:a16="http://schemas.microsoft.com/office/drawing/2014/main" id="{CE877AB0-EA6F-49E5-915E-50CF226967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0200" y="-441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8554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53C1C74B-31AA-4476-BF6F-EA9DB397A8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3B86FE5-5F42-4131-B46F-F1B8560C698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859792"/>
            <a:ext cx="9067800" cy="5095595"/>
          </a:xfrm>
          <a:prstGeom prst="rect">
            <a:avLst/>
          </a:prstGeom>
        </p:spPr>
      </p:pic>
      <p:pic>
        <p:nvPicPr>
          <p:cNvPr id="5" name="Graphic 4" descr="Checkmark">
            <a:extLst>
              <a:ext uri="{FF2B5EF4-FFF2-40B4-BE49-F238E27FC236}">
                <a16:creationId xmlns="" xmlns:a16="http://schemas.microsoft.com/office/drawing/2014/main" id="{B95B7E4B-B5EA-4469-8CBF-6964FBDC92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0200" y="-441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8286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49" y="1454700"/>
            <a:ext cx="8402664" cy="4525200"/>
          </a:xfrm>
        </p:spPr>
        <p:txBody>
          <a:bodyPr>
            <a:normAutofit/>
          </a:bodyPr>
          <a:lstStyle/>
          <a:p>
            <a:r>
              <a:rPr lang="en-US" sz="3600" b="1" err="1"/>
              <a:t>Trẻ</a:t>
            </a:r>
            <a:r>
              <a:rPr lang="en-US" sz="3600" b="1"/>
              <a:t> </a:t>
            </a:r>
            <a:r>
              <a:rPr lang="en-US" sz="3600" b="1" err="1"/>
              <a:t>hoạt</a:t>
            </a:r>
            <a:r>
              <a:rPr lang="en-US" sz="3600" b="1"/>
              <a:t> </a:t>
            </a:r>
            <a:r>
              <a:rPr lang="en-US" sz="3600" b="1" err="1"/>
              <a:t>động</a:t>
            </a:r>
            <a:r>
              <a:rPr lang="en-US" sz="3600" b="1"/>
              <a:t> </a:t>
            </a:r>
            <a:r>
              <a:rPr lang="en-US" sz="3600" b="1" err="1"/>
              <a:t>như</a:t>
            </a:r>
            <a:r>
              <a:rPr lang="en-US" sz="3600" b="1"/>
              <a:t> </a:t>
            </a:r>
            <a:r>
              <a:rPr lang="en-US" sz="3600" b="1" err="1"/>
              <a:t>thế</a:t>
            </a:r>
            <a:r>
              <a:rPr lang="en-US" sz="3600" b="1"/>
              <a:t> </a:t>
            </a:r>
            <a:r>
              <a:rPr lang="en-US" sz="3600" b="1" err="1"/>
              <a:t>nào</a:t>
            </a:r>
            <a:r>
              <a:rPr lang="en-US" sz="3600" b="1"/>
              <a:t> ?</a:t>
            </a:r>
          </a:p>
          <a:p>
            <a:pPr lvl="1"/>
            <a:r>
              <a:rPr lang="en-US" sz="3200" err="1"/>
              <a:t>Khi</a:t>
            </a:r>
            <a:r>
              <a:rPr lang="en-US" sz="3200"/>
              <a:t> </a:t>
            </a:r>
            <a:r>
              <a:rPr lang="en-US" sz="3200" err="1"/>
              <a:t>nào</a:t>
            </a:r>
            <a:r>
              <a:rPr lang="en-US" sz="3200"/>
              <a:t> </a:t>
            </a:r>
            <a:r>
              <a:rPr lang="en-US" sz="3200" err="1"/>
              <a:t>trẻ</a:t>
            </a:r>
            <a:r>
              <a:rPr lang="en-US" sz="3200"/>
              <a:t> </a:t>
            </a:r>
            <a:r>
              <a:rPr lang="en-US" sz="3200" err="1"/>
              <a:t>học</a:t>
            </a:r>
            <a:r>
              <a:rPr lang="en-US" sz="3200"/>
              <a:t> </a:t>
            </a:r>
            <a:r>
              <a:rPr lang="en-US" sz="3200" err="1"/>
              <a:t>thực</a:t>
            </a:r>
            <a:r>
              <a:rPr lang="en-US" sz="3200"/>
              <a:t> </a:t>
            </a:r>
            <a:r>
              <a:rPr lang="en-US" sz="3200" err="1"/>
              <a:t>sự</a:t>
            </a:r>
            <a:endParaRPr lang="en-US" sz="3200"/>
          </a:p>
          <a:p>
            <a:pPr lvl="1"/>
            <a:r>
              <a:rPr lang="en-US" sz="3200" err="1"/>
              <a:t>Khi</a:t>
            </a:r>
            <a:r>
              <a:rPr lang="en-US" sz="3200"/>
              <a:t> </a:t>
            </a:r>
            <a:r>
              <a:rPr lang="en-US" sz="3200" err="1"/>
              <a:t>nào</a:t>
            </a:r>
            <a:r>
              <a:rPr lang="en-US" sz="3200"/>
              <a:t> </a:t>
            </a:r>
            <a:r>
              <a:rPr lang="en-US" sz="3200" err="1"/>
              <a:t>trẻ</a:t>
            </a:r>
            <a:r>
              <a:rPr lang="en-US" sz="3200"/>
              <a:t> </a:t>
            </a:r>
            <a:r>
              <a:rPr lang="en-US" sz="3200" err="1"/>
              <a:t>không</a:t>
            </a:r>
            <a:r>
              <a:rPr lang="en-US" sz="3200"/>
              <a:t> </a:t>
            </a:r>
            <a:r>
              <a:rPr lang="en-US" sz="3200" err="1"/>
              <a:t>tập</a:t>
            </a:r>
            <a:r>
              <a:rPr lang="en-US" sz="3200"/>
              <a:t> </a:t>
            </a:r>
            <a:r>
              <a:rPr lang="en-US" sz="3200" err="1"/>
              <a:t>trung</a:t>
            </a:r>
            <a:r>
              <a:rPr lang="en-US" sz="3200"/>
              <a:t> </a:t>
            </a:r>
            <a:r>
              <a:rPr lang="en-US" sz="3200" err="1"/>
              <a:t>vào</a:t>
            </a:r>
            <a:r>
              <a:rPr lang="en-US" sz="3200"/>
              <a:t> </a:t>
            </a:r>
            <a:r>
              <a:rPr lang="en-US" sz="3200" err="1"/>
              <a:t>hoạt</a:t>
            </a:r>
            <a:r>
              <a:rPr lang="en-US" sz="3200"/>
              <a:t> </a:t>
            </a:r>
            <a:r>
              <a:rPr lang="en-US" sz="3200" err="1"/>
              <a:t>động</a:t>
            </a:r>
            <a:endParaRPr lang="en-US" sz="3200"/>
          </a:p>
          <a:p>
            <a:pPr lvl="1"/>
            <a:r>
              <a:rPr lang="en-US" sz="3200" err="1"/>
              <a:t>Trẻ</a:t>
            </a:r>
            <a:r>
              <a:rPr lang="en-US" sz="3200"/>
              <a:t> </a:t>
            </a:r>
            <a:r>
              <a:rPr lang="en-US" sz="3200" err="1"/>
              <a:t>gặp</a:t>
            </a:r>
            <a:r>
              <a:rPr lang="en-US" sz="3200"/>
              <a:t> </a:t>
            </a:r>
            <a:r>
              <a:rPr lang="en-US" sz="3200" err="1"/>
              <a:t>phải</a:t>
            </a:r>
            <a:r>
              <a:rPr lang="en-US" sz="3200"/>
              <a:t> </a:t>
            </a:r>
            <a:r>
              <a:rPr lang="en-US" sz="3200" err="1"/>
              <a:t>khó</a:t>
            </a:r>
            <a:r>
              <a:rPr lang="en-US" sz="3200"/>
              <a:t> </a:t>
            </a:r>
            <a:r>
              <a:rPr lang="en-US" sz="3200" err="1"/>
              <a:t>khăn</a:t>
            </a:r>
            <a:r>
              <a:rPr lang="en-US" sz="3200"/>
              <a:t> </a:t>
            </a:r>
            <a:r>
              <a:rPr lang="en-US" sz="3200" err="1"/>
              <a:t>gì</a:t>
            </a:r>
            <a:endParaRPr lang="en-US" sz="3200"/>
          </a:p>
          <a:p>
            <a:r>
              <a:rPr lang="en-US" sz="3600" b="1" err="1"/>
              <a:t>Giáo</a:t>
            </a:r>
            <a:r>
              <a:rPr lang="en-US" sz="3600" b="1"/>
              <a:t> </a:t>
            </a:r>
            <a:r>
              <a:rPr lang="en-US" sz="3600" b="1" err="1"/>
              <a:t>viên</a:t>
            </a:r>
            <a:r>
              <a:rPr lang="en-US" sz="3600" b="1"/>
              <a:t> </a:t>
            </a:r>
            <a:r>
              <a:rPr lang="en-US" sz="3600" b="1" err="1"/>
              <a:t>giúp</a:t>
            </a:r>
            <a:r>
              <a:rPr lang="en-US" sz="3600" b="1"/>
              <a:t> </a:t>
            </a:r>
            <a:r>
              <a:rPr lang="en-US" sz="3600" b="1" err="1"/>
              <a:t>trẻ</a:t>
            </a:r>
            <a:r>
              <a:rPr lang="en-US" sz="3600" b="1"/>
              <a:t> </a:t>
            </a:r>
            <a:r>
              <a:rPr lang="en-US" sz="3600" b="1" err="1"/>
              <a:t>vượt</a:t>
            </a:r>
            <a:r>
              <a:rPr lang="en-US" sz="3600" b="1"/>
              <a:t> qua </a:t>
            </a:r>
            <a:r>
              <a:rPr lang="en-US" sz="3600" b="1" err="1"/>
              <a:t>khó</a:t>
            </a:r>
            <a:r>
              <a:rPr lang="en-US" sz="3600" b="1"/>
              <a:t> </a:t>
            </a:r>
            <a:r>
              <a:rPr lang="en-US" sz="3600" b="1" err="1"/>
              <a:t>khăn</a:t>
            </a:r>
            <a:r>
              <a:rPr lang="en-US" sz="3600" b="1"/>
              <a:t> </a:t>
            </a:r>
            <a:r>
              <a:rPr lang="en-US" sz="3600" b="1" err="1"/>
              <a:t>như</a:t>
            </a:r>
            <a:r>
              <a:rPr lang="en-US" sz="3600" b="1"/>
              <a:t> </a:t>
            </a:r>
            <a:r>
              <a:rPr lang="en-US" sz="3600" b="1" err="1"/>
              <a:t>thế</a:t>
            </a:r>
            <a:r>
              <a:rPr lang="en-US" sz="3600" b="1"/>
              <a:t> </a:t>
            </a:r>
            <a:r>
              <a:rPr lang="en-US" sz="3600" b="1" err="1"/>
              <a:t>nào</a:t>
            </a:r>
            <a:r>
              <a:rPr lang="en-US" sz="3600" b="1"/>
              <a:t> 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5C6343F-E425-4EDD-9291-7DBCF69DBD72}" type="slidenum">
              <a:rPr lang="en-GB" smtClean="0"/>
              <a:pPr>
                <a:defRPr/>
              </a:pPr>
              <a:t>39</a:t>
            </a:fld>
            <a:endParaRPr lang="en-GB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381000"/>
            <a:ext cx="8736013" cy="609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Dự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giờ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tập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trung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vào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r>
              <a:rPr lang="en-US" sz="3200" b="1" err="1">
                <a:solidFill>
                  <a:srgbClr val="0070C0"/>
                </a:solidFill>
                <a:ea typeface="ヒラギノ角ゴ Pro W3" charset="-128"/>
              </a:rPr>
              <a:t>hoạt</a:t>
            </a:r>
            <a:r>
              <a:rPr lang="en-US" sz="3200" b="1">
                <a:solidFill>
                  <a:srgbClr val="0070C0"/>
                </a:solidFill>
                <a:ea typeface="ヒラギノ角ゴ Pro W3" charset="-128"/>
              </a:rPr>
              <a:t> </a:t>
            </a:r>
            <a:r>
              <a:rPr lang="en-US" sz="3200" b="1" err="1">
                <a:solidFill>
                  <a:srgbClr val="0070C0"/>
                </a:solidFill>
                <a:ea typeface="ヒラギノ角ゴ Pro W3" charset="-128"/>
              </a:rPr>
              <a:t>động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của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ヒラギノ角ゴ Pro W3" charset="-128"/>
                <a:cs typeface="Arial" pitchFamily="34" charset="0"/>
              </a:rPr>
              <a:t>trẻ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  <a:ea typeface="ヒラギノ角ゴ Pro W3" charset="-128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48945" y="1167329"/>
            <a:ext cx="8402664" cy="4525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>
                <a:solidFill>
                  <a:schemeClr val="accent1">
                    <a:lumMod val="75000"/>
                  </a:schemeClr>
                </a:solidFill>
              </a:rPr>
              <a:t>3. </a:t>
            </a:r>
            <a:r>
              <a:rPr lang="en-US" sz="3200" err="1">
                <a:solidFill>
                  <a:schemeClr val="accent1">
                    <a:lumMod val="75000"/>
                  </a:schemeClr>
                </a:solidFill>
              </a:rPr>
              <a:t>Về</a:t>
            </a:r>
            <a:r>
              <a:rPr lang="en-US" sz="320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1">
                    <a:lumMod val="75000"/>
                  </a:schemeClr>
                </a:solidFill>
              </a:rPr>
              <a:t>thái</a:t>
            </a:r>
            <a:r>
              <a:rPr lang="en-US" sz="320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1">
                    <a:lumMod val="75000"/>
                  </a:schemeClr>
                </a:solidFill>
              </a:rPr>
              <a:t>độ</a:t>
            </a:r>
            <a:endParaRPr lang="en-US" sz="32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200"/>
              <a:t>Tin </a:t>
            </a:r>
            <a:r>
              <a:rPr lang="en-US" sz="3200" err="1"/>
              <a:t>tưởng</a:t>
            </a:r>
            <a:r>
              <a:rPr lang="en-US" sz="3200"/>
              <a:t> </a:t>
            </a:r>
            <a:r>
              <a:rPr lang="en-US" sz="3200" err="1"/>
              <a:t>vào</a:t>
            </a:r>
            <a:r>
              <a:rPr lang="en-US" sz="3200"/>
              <a:t> ý </a:t>
            </a:r>
            <a:r>
              <a:rPr lang="en-US" sz="3200" err="1"/>
              <a:t>nghĩa</a:t>
            </a:r>
            <a:r>
              <a:rPr lang="en-US" sz="3200"/>
              <a:t> </a:t>
            </a:r>
            <a:r>
              <a:rPr lang="en-US" sz="3200" err="1"/>
              <a:t>và</a:t>
            </a:r>
            <a:r>
              <a:rPr lang="en-US" sz="3200"/>
              <a:t> </a:t>
            </a:r>
            <a:r>
              <a:rPr lang="en-US" sz="3200" err="1"/>
              <a:t>giá</a:t>
            </a:r>
            <a:r>
              <a:rPr lang="en-US" sz="3200"/>
              <a:t> </a:t>
            </a:r>
            <a:r>
              <a:rPr lang="en-US" sz="3200" err="1"/>
              <a:t>trị</a:t>
            </a:r>
            <a:r>
              <a:rPr lang="en-US" sz="3200"/>
              <a:t> </a:t>
            </a:r>
            <a:r>
              <a:rPr lang="en-US" sz="3200" err="1"/>
              <a:t>của</a:t>
            </a:r>
            <a:r>
              <a:rPr lang="en-US" sz="3200"/>
              <a:t> SHCM </a:t>
            </a:r>
            <a:r>
              <a:rPr lang="en-US" sz="3200" err="1"/>
              <a:t>theo</a:t>
            </a:r>
            <a:r>
              <a:rPr lang="en-US" sz="3200"/>
              <a:t> </a:t>
            </a:r>
            <a:r>
              <a:rPr lang="en-US" sz="3200" err="1"/>
              <a:t>nghiên</a:t>
            </a:r>
            <a:r>
              <a:rPr lang="en-US" sz="3200"/>
              <a:t> </a:t>
            </a:r>
            <a:r>
              <a:rPr lang="en-US" sz="3200" err="1"/>
              <a:t>cứu</a:t>
            </a:r>
            <a:r>
              <a:rPr lang="en-US" sz="3200"/>
              <a:t> </a:t>
            </a:r>
            <a:r>
              <a:rPr lang="en-US" sz="3200" err="1"/>
              <a:t>bài</a:t>
            </a:r>
            <a:r>
              <a:rPr lang="en-US" sz="3200"/>
              <a:t> học.</a:t>
            </a:r>
          </a:p>
          <a:p>
            <a:r>
              <a:rPr lang="en-US" sz="3200"/>
              <a:t> </a:t>
            </a:r>
            <a:r>
              <a:rPr lang="en-US" sz="3200" err="1"/>
              <a:t>Sẵn</a:t>
            </a:r>
            <a:r>
              <a:rPr lang="en-US" sz="3200"/>
              <a:t> </a:t>
            </a:r>
            <a:r>
              <a:rPr lang="en-US" sz="3200" err="1"/>
              <a:t>sàng</a:t>
            </a:r>
            <a:r>
              <a:rPr lang="en-US" sz="3200"/>
              <a:t> chia </a:t>
            </a:r>
            <a:r>
              <a:rPr lang="en-US" sz="3200" err="1"/>
              <a:t>sẻ</a:t>
            </a:r>
            <a:r>
              <a:rPr lang="en-US" sz="3200"/>
              <a:t> ý </a:t>
            </a:r>
            <a:r>
              <a:rPr lang="en-US" sz="3200" err="1"/>
              <a:t>kiến</a:t>
            </a:r>
            <a:r>
              <a:rPr lang="en-US" sz="3200"/>
              <a:t> </a:t>
            </a:r>
            <a:r>
              <a:rPr lang="en-US" sz="3200" err="1"/>
              <a:t>với</a:t>
            </a:r>
            <a:r>
              <a:rPr lang="en-US" sz="3200"/>
              <a:t> </a:t>
            </a:r>
            <a:r>
              <a:rPr lang="en-US" sz="3200" err="1"/>
              <a:t>đồng</a:t>
            </a:r>
            <a:r>
              <a:rPr lang="en-US" sz="3200"/>
              <a:t> </a:t>
            </a:r>
            <a:r>
              <a:rPr lang="en-US" sz="3200" err="1"/>
              <a:t>nghiệp</a:t>
            </a:r>
            <a:r>
              <a:rPr lang="en-US" sz="3200"/>
              <a:t> </a:t>
            </a:r>
            <a:r>
              <a:rPr lang="en-US" sz="3200" err="1"/>
              <a:t>và</a:t>
            </a:r>
            <a:r>
              <a:rPr lang="en-US" sz="3200"/>
              <a:t> </a:t>
            </a:r>
            <a:r>
              <a:rPr lang="en-US" sz="3200" err="1"/>
              <a:t>mong</a:t>
            </a:r>
            <a:r>
              <a:rPr lang="en-US" sz="3200"/>
              <a:t> </a:t>
            </a:r>
            <a:r>
              <a:rPr lang="en-US" sz="3200" err="1"/>
              <a:t>muốn</a:t>
            </a:r>
            <a:r>
              <a:rPr lang="en-US" sz="3200"/>
              <a:t> </a:t>
            </a:r>
            <a:r>
              <a:rPr lang="en-US" sz="3200" err="1"/>
              <a:t>được</a:t>
            </a:r>
            <a:r>
              <a:rPr lang="en-US" sz="3200"/>
              <a:t> học </a:t>
            </a:r>
            <a:r>
              <a:rPr lang="en-US" sz="3200" err="1"/>
              <a:t>tập</a:t>
            </a:r>
            <a:r>
              <a:rPr lang="en-US" sz="3200"/>
              <a:t> </a:t>
            </a:r>
            <a:r>
              <a:rPr lang="en-US" sz="3200" err="1"/>
              <a:t>để</a:t>
            </a:r>
            <a:r>
              <a:rPr lang="en-US" sz="3200"/>
              <a:t> </a:t>
            </a:r>
            <a:r>
              <a:rPr lang="en-US" sz="3200" err="1"/>
              <a:t>cải</a:t>
            </a:r>
            <a:r>
              <a:rPr lang="en-US" sz="3200"/>
              <a:t> </a:t>
            </a:r>
            <a:r>
              <a:rPr lang="en-US" sz="3200" err="1"/>
              <a:t>thiện</a:t>
            </a:r>
            <a:r>
              <a:rPr lang="en-US" sz="3200"/>
              <a:t> </a:t>
            </a:r>
            <a:r>
              <a:rPr lang="en-US" sz="3200" err="1"/>
              <a:t>việc</a:t>
            </a:r>
            <a:r>
              <a:rPr lang="en-US" sz="3200"/>
              <a:t> </a:t>
            </a:r>
            <a:r>
              <a:rPr lang="en-US" sz="3200" err="1"/>
              <a:t>dạy</a:t>
            </a:r>
            <a:r>
              <a:rPr lang="en-US" sz="3200"/>
              <a:t> </a:t>
            </a:r>
            <a:r>
              <a:rPr lang="en-US" sz="3200" err="1"/>
              <a:t>học</a:t>
            </a:r>
            <a:r>
              <a:rPr lang="en-US" sz="3200"/>
              <a:t> </a:t>
            </a:r>
            <a:r>
              <a:rPr lang="en-US" sz="3200" err="1"/>
              <a:t>của</a:t>
            </a:r>
            <a:r>
              <a:rPr lang="en-US" sz="3200"/>
              <a:t> </a:t>
            </a:r>
            <a:r>
              <a:rPr lang="en-US" sz="3200" err="1"/>
              <a:t>bản</a:t>
            </a:r>
            <a:r>
              <a:rPr lang="en-US" sz="3200"/>
              <a:t> </a:t>
            </a:r>
            <a:r>
              <a:rPr lang="en-US" sz="3200" err="1"/>
              <a:t>thân</a:t>
            </a:r>
            <a:r>
              <a:rPr lang="en-US" sz="3200"/>
              <a:t>.</a:t>
            </a:r>
          </a:p>
          <a:p>
            <a:r>
              <a:rPr lang="en-US" sz="3200"/>
              <a:t> Ham </a:t>
            </a:r>
            <a:r>
              <a:rPr lang="en-US" sz="3200" err="1"/>
              <a:t>muốn</a:t>
            </a:r>
            <a:r>
              <a:rPr lang="en-US" sz="3200"/>
              <a:t> </a:t>
            </a:r>
            <a:r>
              <a:rPr lang="en-US" sz="3200" err="1"/>
              <a:t>cải</a:t>
            </a:r>
            <a:r>
              <a:rPr lang="en-US" sz="3200"/>
              <a:t> </a:t>
            </a:r>
            <a:r>
              <a:rPr lang="en-US" sz="3200" err="1"/>
              <a:t>tiến</a:t>
            </a:r>
            <a:r>
              <a:rPr lang="en-US" sz="3200"/>
              <a:t> </a:t>
            </a:r>
            <a:r>
              <a:rPr lang="en-US" sz="3200" err="1"/>
              <a:t>các</a:t>
            </a:r>
            <a:r>
              <a:rPr lang="en-US" sz="3200"/>
              <a:t> </a:t>
            </a:r>
            <a:r>
              <a:rPr lang="en-US" sz="3200" err="1"/>
              <a:t>hoạt</a:t>
            </a:r>
            <a:r>
              <a:rPr lang="en-US" sz="3200"/>
              <a:t> </a:t>
            </a:r>
            <a:r>
              <a:rPr lang="en-US" sz="3200" err="1"/>
              <a:t>động</a:t>
            </a:r>
            <a:r>
              <a:rPr lang="en-US" sz="3200"/>
              <a:t> </a:t>
            </a:r>
            <a:r>
              <a:rPr lang="en-US" sz="3200" err="1"/>
              <a:t>giáo</a:t>
            </a:r>
            <a:r>
              <a:rPr lang="en-US" sz="3200"/>
              <a:t> </a:t>
            </a:r>
            <a:r>
              <a:rPr lang="en-US" sz="3200" err="1"/>
              <a:t>dục</a:t>
            </a:r>
            <a:r>
              <a:rPr lang="en-US" sz="3200"/>
              <a:t> </a:t>
            </a:r>
            <a:r>
              <a:rPr lang="en-US" sz="3200" err="1"/>
              <a:t>hàng</a:t>
            </a:r>
            <a:r>
              <a:rPr lang="en-US" sz="3200"/>
              <a:t> </a:t>
            </a:r>
            <a:r>
              <a:rPr lang="en-US" sz="3200" err="1"/>
              <a:t>ngày</a:t>
            </a:r>
            <a:r>
              <a:rPr lang="en-US" sz="3200"/>
              <a:t> </a:t>
            </a:r>
            <a:r>
              <a:rPr lang="en-US" sz="3200" err="1"/>
              <a:t>thông</a:t>
            </a:r>
            <a:r>
              <a:rPr lang="en-US" sz="3200"/>
              <a:t> qua SHCM.</a:t>
            </a:r>
          </a:p>
        </p:txBody>
      </p:sp>
      <p:sp>
        <p:nvSpPr>
          <p:cNvPr id="4" name="Text Placeholder 1"/>
          <p:cNvSpPr txBox="1">
            <a:spLocks/>
          </p:cNvSpPr>
          <p:nvPr/>
        </p:nvSpPr>
        <p:spPr>
          <a:xfrm>
            <a:off x="356136" y="228600"/>
            <a:ext cx="8402400" cy="90409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Univers 45 Light"/>
                <a:ea typeface="ヒラギノ角ゴ Pro W3" charset="-128"/>
                <a:cs typeface="Univers 45 Light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Univers 45 Light"/>
                <a:ea typeface="ヒラギノ角ゴ Pro W3" charset="-128"/>
                <a:cs typeface="Univers 45 Light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Univers 45 Light"/>
                <a:ea typeface="ヒラギノ角ゴ Pro W3" charset="-128"/>
                <a:cs typeface="Univers 45 Light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Univers 45 Light"/>
                <a:ea typeface="ヒラギノ角ゴ Pro W3" charset="-128"/>
                <a:cs typeface="Univers 45 Light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Univers 45 Light"/>
                <a:ea typeface="ヒラギノ角ゴ Pro W3" charset="-128"/>
                <a:cs typeface="Univers 45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600" b="1">
                <a:solidFill>
                  <a:schemeClr val="accent1"/>
                </a:solidFill>
                <a:latin typeface="+mn-lt"/>
              </a:rPr>
              <a:t>I- </a:t>
            </a:r>
            <a:r>
              <a:rPr lang="en-US" sz="3600" b="1" err="1">
                <a:solidFill>
                  <a:schemeClr val="accent1"/>
                </a:solidFill>
                <a:latin typeface="+mn-lt"/>
              </a:rPr>
              <a:t>Mục</a:t>
            </a:r>
            <a:r>
              <a:rPr lang="en-US" sz="3600" b="1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600" b="1" err="1">
                <a:solidFill>
                  <a:schemeClr val="accent1"/>
                </a:solidFill>
                <a:latin typeface="+mn-lt"/>
              </a:rPr>
              <a:t>tiêu</a:t>
            </a:r>
            <a:endParaRPr lang="en-US" sz="3200" b="1">
              <a:solidFill>
                <a:schemeClr val="accent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3629923"/>
              </p:ext>
            </p:extLst>
          </p:nvPr>
        </p:nvGraphicFramePr>
        <p:xfrm>
          <a:off x="356136" y="1447800"/>
          <a:ext cx="8402664" cy="452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4579" name="Rectangle 3"/>
          <p:cNvSpPr>
            <a:spLocks noGrp="1" noChangeArrowheads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endParaRPr lang="en-US" sz="320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320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idx="4294967295"/>
          </p:nvPr>
        </p:nvSpPr>
        <p:spPr>
          <a:xfrm>
            <a:off x="685800" y="268372"/>
            <a:ext cx="7620000" cy="609600"/>
          </a:xfrm>
        </p:spPr>
        <p:txBody>
          <a:bodyPr>
            <a:noAutofit/>
          </a:bodyPr>
          <a:lstStyle/>
          <a:p>
            <a:pPr algn="ctr"/>
            <a:r>
              <a:rPr lang="en-US" sz="4000" b="1" err="1">
                <a:solidFill>
                  <a:srgbClr val="0070C0"/>
                </a:solidFill>
                <a:latin typeface="+mn-lt"/>
              </a:rPr>
              <a:t>Quan</a:t>
            </a:r>
            <a:r>
              <a:rPr lang="en-US" sz="4000" b="1">
                <a:solidFill>
                  <a:srgbClr val="0070C0"/>
                </a:solidFill>
                <a:latin typeface="+mn-lt"/>
              </a:rPr>
              <a:t> </a:t>
            </a:r>
            <a:r>
              <a:rPr lang="en-US" sz="4000" b="1" err="1">
                <a:solidFill>
                  <a:srgbClr val="0070C0"/>
                </a:solidFill>
                <a:latin typeface="+mn-lt"/>
              </a:rPr>
              <a:t>sát</a:t>
            </a:r>
            <a:r>
              <a:rPr lang="en-US" sz="4000" b="1">
                <a:solidFill>
                  <a:srgbClr val="0070C0"/>
                </a:solidFill>
                <a:latin typeface="+mn-lt"/>
              </a:rPr>
              <a:t> </a:t>
            </a:r>
            <a:r>
              <a:rPr lang="en-US" sz="4000" b="1" err="1">
                <a:solidFill>
                  <a:srgbClr val="0070C0"/>
                </a:solidFill>
                <a:latin typeface="+mn-lt"/>
              </a:rPr>
              <a:t>trẻ</a:t>
            </a:r>
            <a:r>
              <a:rPr lang="en-US" sz="4000" b="1">
                <a:solidFill>
                  <a:srgbClr val="0070C0"/>
                </a:solidFill>
                <a:latin typeface="+mn-lt"/>
              </a:rPr>
              <a:t> </a:t>
            </a:r>
            <a:r>
              <a:rPr lang="en-US" sz="4000" b="1" err="1">
                <a:solidFill>
                  <a:srgbClr val="0070C0"/>
                </a:solidFill>
                <a:latin typeface="+mn-lt"/>
              </a:rPr>
              <a:t>như</a:t>
            </a:r>
            <a:r>
              <a:rPr lang="en-US" sz="4000" b="1">
                <a:solidFill>
                  <a:srgbClr val="0070C0"/>
                </a:solidFill>
                <a:latin typeface="+mn-lt"/>
              </a:rPr>
              <a:t> </a:t>
            </a:r>
            <a:r>
              <a:rPr lang="en-US" sz="4000" b="1" err="1">
                <a:solidFill>
                  <a:srgbClr val="0070C0"/>
                </a:solidFill>
                <a:latin typeface="+mn-lt"/>
              </a:rPr>
              <a:t>thế</a:t>
            </a:r>
            <a:r>
              <a:rPr lang="en-US" sz="4000" b="1">
                <a:solidFill>
                  <a:srgbClr val="0070C0"/>
                </a:solidFill>
                <a:latin typeface="+mn-lt"/>
              </a:rPr>
              <a:t> </a:t>
            </a:r>
            <a:r>
              <a:rPr lang="en-US" sz="4000" b="1" err="1">
                <a:solidFill>
                  <a:srgbClr val="0070C0"/>
                </a:solidFill>
                <a:latin typeface="+mn-lt"/>
              </a:rPr>
              <a:t>nào</a:t>
            </a:r>
            <a:endParaRPr lang="en-US" sz="4000" b="1">
              <a:solidFill>
                <a:srgbClr val="0070C0"/>
              </a:solidFill>
              <a:latin typeface="+mn-lt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err="1">
                <a:cs typeface="Arial" pitchFamily="34" charset="0"/>
              </a:rPr>
              <a:t>Kết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hợp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nhìn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bao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quát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lớp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và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chọn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tìm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cháu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điển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hình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nhất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để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tập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trung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chú</a:t>
            </a:r>
            <a:r>
              <a:rPr lang="en-US" sz="3600">
                <a:cs typeface="Arial" pitchFamily="34" charset="0"/>
              </a:rPr>
              <a:t> ý, </a:t>
            </a:r>
            <a:r>
              <a:rPr lang="en-US" sz="3600" err="1">
                <a:cs typeface="Arial" pitchFamily="34" charset="0"/>
              </a:rPr>
              <a:t>thu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thập</a:t>
            </a:r>
            <a:r>
              <a:rPr lang="en-US" sz="3600">
                <a:cs typeface="Arial" pitchFamily="34" charset="0"/>
              </a:rPr>
              <a:t> </a:t>
            </a:r>
            <a:r>
              <a:rPr lang="en-US" sz="3600" err="1">
                <a:cs typeface="Arial" pitchFamily="34" charset="0"/>
              </a:rPr>
              <a:t>thông</a:t>
            </a:r>
            <a:r>
              <a:rPr lang="en-US" sz="3600">
                <a:cs typeface="Arial" pitchFamily="34" charset="0"/>
              </a:rPr>
              <a:t> tin</a:t>
            </a:r>
          </a:p>
          <a:p>
            <a:endParaRPr lang="en-US" sz="320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457200" y="304800"/>
            <a:ext cx="8402400" cy="904093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4000" err="1">
                <a:solidFill>
                  <a:srgbClr val="0070C0"/>
                </a:solidFill>
              </a:rPr>
              <a:t>Quan</a:t>
            </a:r>
            <a:r>
              <a:rPr lang="en-US" sz="4000">
                <a:solidFill>
                  <a:srgbClr val="0070C0"/>
                </a:solidFill>
              </a:rPr>
              <a:t> </a:t>
            </a:r>
            <a:r>
              <a:rPr lang="en-US" sz="4000" err="1">
                <a:solidFill>
                  <a:srgbClr val="0070C0"/>
                </a:solidFill>
              </a:rPr>
              <a:t>sát</a:t>
            </a:r>
            <a:r>
              <a:rPr lang="en-US" sz="4000">
                <a:solidFill>
                  <a:srgbClr val="0070C0"/>
                </a:solidFill>
              </a:rPr>
              <a:t> </a:t>
            </a:r>
            <a:r>
              <a:rPr lang="en-US" sz="4000" err="1">
                <a:solidFill>
                  <a:srgbClr val="0070C0"/>
                </a:solidFill>
              </a:rPr>
              <a:t>trẻ</a:t>
            </a:r>
            <a:r>
              <a:rPr lang="en-US" sz="4000">
                <a:solidFill>
                  <a:srgbClr val="0070C0"/>
                </a:solidFill>
              </a:rPr>
              <a:t> </a:t>
            </a:r>
            <a:r>
              <a:rPr lang="en-US" sz="4000" err="1">
                <a:solidFill>
                  <a:srgbClr val="0070C0"/>
                </a:solidFill>
              </a:rPr>
              <a:t>như</a:t>
            </a:r>
            <a:r>
              <a:rPr lang="en-US" sz="4000">
                <a:solidFill>
                  <a:srgbClr val="0070C0"/>
                </a:solidFill>
              </a:rPr>
              <a:t> </a:t>
            </a:r>
            <a:r>
              <a:rPr lang="en-US" sz="4000" err="1">
                <a:solidFill>
                  <a:srgbClr val="0070C0"/>
                </a:solidFill>
              </a:rPr>
              <a:t>thế</a:t>
            </a:r>
            <a:r>
              <a:rPr lang="en-US" sz="4000">
                <a:solidFill>
                  <a:srgbClr val="0070C0"/>
                </a:solidFill>
              </a:rPr>
              <a:t> </a:t>
            </a:r>
            <a:r>
              <a:rPr lang="en-US" sz="4000" err="1">
                <a:solidFill>
                  <a:srgbClr val="0070C0"/>
                </a:solidFill>
              </a:rPr>
              <a:t>nào</a:t>
            </a:r>
            <a:endParaRPr lang="en-US" sz="4000">
              <a:solidFill>
                <a:srgbClr val="0070C0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en-US" sz="4000">
              <a:latin typeface="Arial" pitchFamily="34" charset="0"/>
              <a:cs typeface="Arial" pitchFamily="34" charset="0"/>
            </a:endParaRPr>
          </a:p>
          <a:p>
            <a:pPr marL="0" indent="0" algn="ctr">
              <a:lnSpc>
                <a:spcPct val="90000"/>
              </a:lnSpc>
              <a:buNone/>
            </a:pPr>
            <a:endParaRPr lang="en-US" sz="400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</a:pPr>
            <a:endParaRPr lang="en-US" sz="40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815974" y="46863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812154" y="4114800"/>
            <a:ext cx="6858000" cy="1295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en-US" sz="2800" b="1" err="1">
                <a:solidFill>
                  <a:srgbClr val="003399"/>
                </a:solidFill>
              </a:rPr>
              <a:t>Xảy</a:t>
            </a:r>
            <a:r>
              <a:rPr lang="en-US" sz="2800" b="1">
                <a:solidFill>
                  <a:srgbClr val="003399"/>
                </a:solidFill>
              </a:rPr>
              <a:t> </a:t>
            </a:r>
            <a:r>
              <a:rPr lang="en-US" sz="2800" b="1" err="1">
                <a:solidFill>
                  <a:srgbClr val="003399"/>
                </a:solidFill>
              </a:rPr>
              <a:t>ra</a:t>
            </a:r>
            <a:r>
              <a:rPr lang="en-US" sz="2800" b="1">
                <a:solidFill>
                  <a:srgbClr val="003399"/>
                </a:solidFill>
              </a:rPr>
              <a:t> ở </a:t>
            </a:r>
            <a:r>
              <a:rPr lang="en-US" sz="2800" b="1" err="1">
                <a:solidFill>
                  <a:srgbClr val="003399"/>
                </a:solidFill>
              </a:rPr>
              <a:t>số</a:t>
            </a:r>
            <a:r>
              <a:rPr lang="en-US" sz="2800" b="1">
                <a:solidFill>
                  <a:srgbClr val="003399"/>
                </a:solidFill>
              </a:rPr>
              <a:t> </a:t>
            </a:r>
            <a:r>
              <a:rPr lang="en-US" sz="2800" b="1" err="1">
                <a:solidFill>
                  <a:srgbClr val="003399"/>
                </a:solidFill>
              </a:rPr>
              <a:t>đông</a:t>
            </a:r>
            <a:r>
              <a:rPr lang="en-US" sz="2800" b="1">
                <a:solidFill>
                  <a:srgbClr val="003399"/>
                </a:solidFill>
              </a:rPr>
              <a:t> hay </a:t>
            </a:r>
            <a:r>
              <a:rPr lang="en-US" sz="2800" b="1" err="1">
                <a:solidFill>
                  <a:srgbClr val="003399"/>
                </a:solidFill>
              </a:rPr>
              <a:t>số</a:t>
            </a:r>
            <a:r>
              <a:rPr lang="en-US" sz="2800" b="1">
                <a:solidFill>
                  <a:srgbClr val="003399"/>
                </a:solidFill>
              </a:rPr>
              <a:t> </a:t>
            </a:r>
            <a:r>
              <a:rPr lang="en-US" sz="2800" b="1" err="1">
                <a:solidFill>
                  <a:srgbClr val="003399"/>
                </a:solidFill>
              </a:rPr>
              <a:t>ít</a:t>
            </a:r>
            <a:r>
              <a:rPr lang="en-US" sz="2800" b="1">
                <a:solidFill>
                  <a:srgbClr val="003399"/>
                </a:solidFill>
              </a:rPr>
              <a:t> ?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en-US" sz="2800" b="1" err="1">
                <a:solidFill>
                  <a:srgbClr val="003399"/>
                </a:solidFill>
              </a:rPr>
              <a:t>Nguyên</a:t>
            </a:r>
            <a:r>
              <a:rPr lang="en-US" sz="2800" b="1">
                <a:solidFill>
                  <a:srgbClr val="003399"/>
                </a:solidFill>
              </a:rPr>
              <a:t> </a:t>
            </a:r>
            <a:r>
              <a:rPr lang="en-US" sz="2800" b="1" err="1">
                <a:solidFill>
                  <a:srgbClr val="003399"/>
                </a:solidFill>
              </a:rPr>
              <a:t>nhân</a:t>
            </a:r>
            <a:r>
              <a:rPr lang="en-US" sz="2800" b="1">
                <a:solidFill>
                  <a:srgbClr val="003399"/>
                </a:solidFill>
              </a:rPr>
              <a:t>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1447800" y="3166108"/>
            <a:ext cx="5645448" cy="2851399"/>
          </a:xfrm>
          <a:custGeom>
            <a:avLst/>
            <a:gdLst>
              <a:gd name="connsiteX0" fmla="*/ 0 w 5945966"/>
              <a:gd name="connsiteY0" fmla="*/ 1692400 h 3384799"/>
              <a:gd name="connsiteX1" fmla="*/ 1502199 w 5945966"/>
              <a:gd name="connsiteY1" fmla="*/ 221616 h 3384799"/>
              <a:gd name="connsiteX2" fmla="*/ 2972985 w 5945966"/>
              <a:gd name="connsiteY2" fmla="*/ 4 h 3384799"/>
              <a:gd name="connsiteX3" fmla="*/ 4443773 w 5945966"/>
              <a:gd name="connsiteY3" fmla="*/ 221618 h 3384799"/>
              <a:gd name="connsiteX4" fmla="*/ 5945966 w 5945966"/>
              <a:gd name="connsiteY4" fmla="*/ 1692409 h 3384799"/>
              <a:gd name="connsiteX5" fmla="*/ 4443769 w 5945966"/>
              <a:gd name="connsiteY5" fmla="*/ 3163196 h 3384799"/>
              <a:gd name="connsiteX6" fmla="*/ 2972982 w 5945966"/>
              <a:gd name="connsiteY6" fmla="*/ 3384809 h 3384799"/>
              <a:gd name="connsiteX7" fmla="*/ 1502194 w 5945966"/>
              <a:gd name="connsiteY7" fmla="*/ 3163195 h 3384799"/>
              <a:gd name="connsiteX8" fmla="*/ 0 w 5945966"/>
              <a:gd name="connsiteY8" fmla="*/ 1692405 h 3384799"/>
              <a:gd name="connsiteX9" fmla="*/ 0 w 5945966"/>
              <a:gd name="connsiteY9" fmla="*/ 1692400 h 338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45966" h="3384799">
                <a:moveTo>
                  <a:pt x="0" y="1692400"/>
                </a:moveTo>
                <a:cubicBezTo>
                  <a:pt x="2" y="1084081"/>
                  <a:pt x="573516" y="522561"/>
                  <a:pt x="1502199" y="221616"/>
                </a:cubicBezTo>
                <a:cubicBezTo>
                  <a:pt x="1950396" y="76375"/>
                  <a:pt x="2457256" y="3"/>
                  <a:pt x="2972985" y="4"/>
                </a:cubicBezTo>
                <a:cubicBezTo>
                  <a:pt x="3488716" y="4"/>
                  <a:pt x="3995576" y="76376"/>
                  <a:pt x="4443773" y="221618"/>
                </a:cubicBezTo>
                <a:cubicBezTo>
                  <a:pt x="5372458" y="522565"/>
                  <a:pt x="5945969" y="1084088"/>
                  <a:pt x="5945966" y="1692409"/>
                </a:cubicBezTo>
                <a:cubicBezTo>
                  <a:pt x="5945966" y="2300729"/>
                  <a:pt x="5372453" y="2862250"/>
                  <a:pt x="4443769" y="3163196"/>
                </a:cubicBezTo>
                <a:cubicBezTo>
                  <a:pt x="3995572" y="3308437"/>
                  <a:pt x="3488712" y="3384809"/>
                  <a:pt x="2972982" y="3384809"/>
                </a:cubicBezTo>
                <a:cubicBezTo>
                  <a:pt x="2457252" y="3384809"/>
                  <a:pt x="1950392" y="3308437"/>
                  <a:pt x="1502194" y="3163195"/>
                </a:cubicBezTo>
                <a:cubicBezTo>
                  <a:pt x="573510" y="2862248"/>
                  <a:pt x="-3" y="2300726"/>
                  <a:pt x="0" y="1692405"/>
                </a:cubicBezTo>
                <a:lnTo>
                  <a:pt x="0" y="1692400"/>
                </a:lnTo>
                <a:close/>
              </a:path>
            </a:pathLst>
          </a:custGeo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886007" tIns="510932" rIns="886007" bIns="510932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600" b="1" kern="1200" err="1">
                <a:cs typeface="Arial" pitchFamily="34" charset="0"/>
              </a:rPr>
              <a:t>Sự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quan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tâm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đối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với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bài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học</a:t>
            </a:r>
            <a:endParaRPr lang="en-US" sz="2600" b="1" kern="1200">
              <a:cs typeface="Arial" pitchFamily="34" charset="0"/>
            </a:endParaRPr>
          </a:p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600" b="1" kern="1200" err="1">
                <a:cs typeface="Arial" pitchFamily="34" charset="0"/>
              </a:rPr>
              <a:t>Mối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quan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hệ</a:t>
            </a:r>
            <a:r>
              <a:rPr lang="en-US" sz="2600" b="1" kern="1200">
                <a:cs typeface="Arial" pitchFamily="34" charset="0"/>
              </a:rPr>
              <a:t>, </a:t>
            </a:r>
            <a:r>
              <a:rPr lang="en-US" sz="2600" b="1" kern="1200" err="1">
                <a:cs typeface="Arial" pitchFamily="34" charset="0"/>
              </a:rPr>
              <a:t>tương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tác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giữa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err="1">
                <a:cs typeface="Arial" pitchFamily="34" charset="0"/>
              </a:rPr>
              <a:t>trẻ</a:t>
            </a:r>
            <a:r>
              <a:rPr lang="en-US" sz="2600" b="1">
                <a:cs typeface="Arial" pitchFamily="34" charset="0"/>
              </a:rPr>
              <a:t> </a:t>
            </a:r>
            <a:r>
              <a:rPr lang="en-US" sz="2600" b="1" err="1">
                <a:cs typeface="Arial" pitchFamily="34" charset="0"/>
              </a:rPr>
              <a:t>và</a:t>
            </a:r>
            <a:r>
              <a:rPr lang="en-US" sz="2600" b="1">
                <a:cs typeface="Arial" pitchFamily="34" charset="0"/>
              </a:rPr>
              <a:t> </a:t>
            </a:r>
            <a:r>
              <a:rPr lang="en-US" sz="2600" b="1" err="1">
                <a:cs typeface="Arial" pitchFamily="34" charset="0"/>
              </a:rPr>
              <a:t>trẻ</a:t>
            </a:r>
            <a:r>
              <a:rPr lang="en-US" sz="2600" b="1">
                <a:cs typeface="Arial" pitchFamily="34" charset="0"/>
              </a:rPr>
              <a:t>, </a:t>
            </a:r>
            <a:r>
              <a:rPr lang="en-US" sz="2600" b="1" err="1">
                <a:cs typeface="Arial" pitchFamily="34" charset="0"/>
              </a:rPr>
              <a:t>trẻ</a:t>
            </a:r>
            <a:r>
              <a:rPr lang="en-US" sz="2600" b="1">
                <a:cs typeface="Arial" pitchFamily="34" charset="0"/>
              </a:rPr>
              <a:t> </a:t>
            </a:r>
            <a:r>
              <a:rPr lang="en-US" sz="2600" b="1" err="1">
                <a:cs typeface="Arial" pitchFamily="34" charset="0"/>
              </a:rPr>
              <a:t>và</a:t>
            </a:r>
            <a:r>
              <a:rPr lang="en-US" sz="2600" b="1">
                <a:cs typeface="Arial" pitchFamily="34" charset="0"/>
              </a:rPr>
              <a:t> </a:t>
            </a:r>
            <a:r>
              <a:rPr lang="en-US" sz="2600" b="1" err="1">
                <a:cs typeface="Arial" pitchFamily="34" charset="0"/>
              </a:rPr>
              <a:t>cô</a:t>
            </a:r>
            <a:endParaRPr lang="en-US" sz="2600" b="1" kern="1200">
              <a:cs typeface="Arial" pitchFamily="34" charset="0"/>
            </a:endParaRPr>
          </a:p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600" b="1" kern="1200">
                <a:cs typeface="Arial" pitchFamily="34" charset="0"/>
              </a:rPr>
              <a:t>Hành </a:t>
            </a:r>
            <a:r>
              <a:rPr lang="en-US" sz="2600" b="1" kern="1200" err="1">
                <a:cs typeface="Arial" pitchFamily="34" charset="0"/>
              </a:rPr>
              <a:t>động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và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sản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phẩm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kern="1200" err="1">
                <a:cs typeface="Arial" pitchFamily="34" charset="0"/>
              </a:rPr>
              <a:t>của</a:t>
            </a:r>
            <a:r>
              <a:rPr lang="en-US" sz="2600" b="1" kern="1200">
                <a:cs typeface="Arial" pitchFamily="34" charset="0"/>
              </a:rPr>
              <a:t> </a:t>
            </a:r>
            <a:r>
              <a:rPr lang="en-US" sz="2600" b="1" err="1">
                <a:cs typeface="Arial" pitchFamily="34" charset="0"/>
              </a:rPr>
              <a:t>trẻ</a:t>
            </a:r>
            <a:endParaRPr lang="en-US" sz="2600" b="1" kern="1200"/>
          </a:p>
        </p:txBody>
      </p:sp>
      <p:grpSp>
        <p:nvGrpSpPr>
          <p:cNvPr id="16" name="Group 15"/>
          <p:cNvGrpSpPr/>
          <p:nvPr/>
        </p:nvGrpSpPr>
        <p:grpSpPr>
          <a:xfrm>
            <a:off x="973779" y="1479935"/>
            <a:ext cx="1888971" cy="2025265"/>
            <a:chOff x="973779" y="854075"/>
            <a:chExt cx="1888971" cy="2025265"/>
          </a:xfrm>
        </p:grpSpPr>
        <p:sp>
          <p:nvSpPr>
            <p:cNvPr id="10" name="Left Arrow 9"/>
            <p:cNvSpPr/>
            <p:nvPr/>
          </p:nvSpPr>
          <p:spPr>
            <a:xfrm rot="13628812">
              <a:off x="1704537" y="1927841"/>
              <a:ext cx="1336307" cy="566691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973779" y="854075"/>
              <a:ext cx="1888971" cy="1511177"/>
            </a:xfrm>
            <a:custGeom>
              <a:avLst/>
              <a:gdLst>
                <a:gd name="connsiteX0" fmla="*/ 0 w 1888971"/>
                <a:gd name="connsiteY0" fmla="*/ 151118 h 1511177"/>
                <a:gd name="connsiteX1" fmla="*/ 44262 w 1888971"/>
                <a:gd name="connsiteY1" fmla="*/ 44261 h 1511177"/>
                <a:gd name="connsiteX2" fmla="*/ 151119 w 1888971"/>
                <a:gd name="connsiteY2" fmla="*/ 0 h 1511177"/>
                <a:gd name="connsiteX3" fmla="*/ 1737853 w 1888971"/>
                <a:gd name="connsiteY3" fmla="*/ 0 h 1511177"/>
                <a:gd name="connsiteX4" fmla="*/ 1844710 w 1888971"/>
                <a:gd name="connsiteY4" fmla="*/ 44262 h 1511177"/>
                <a:gd name="connsiteX5" fmla="*/ 1888971 w 1888971"/>
                <a:gd name="connsiteY5" fmla="*/ 151119 h 1511177"/>
                <a:gd name="connsiteX6" fmla="*/ 1888971 w 1888971"/>
                <a:gd name="connsiteY6" fmla="*/ 1360059 h 1511177"/>
                <a:gd name="connsiteX7" fmla="*/ 1844710 w 1888971"/>
                <a:gd name="connsiteY7" fmla="*/ 1466916 h 1511177"/>
                <a:gd name="connsiteX8" fmla="*/ 1737853 w 1888971"/>
                <a:gd name="connsiteY8" fmla="*/ 1511177 h 1511177"/>
                <a:gd name="connsiteX9" fmla="*/ 151118 w 1888971"/>
                <a:gd name="connsiteY9" fmla="*/ 1511177 h 1511177"/>
                <a:gd name="connsiteX10" fmla="*/ 44261 w 1888971"/>
                <a:gd name="connsiteY10" fmla="*/ 1466915 h 1511177"/>
                <a:gd name="connsiteX11" fmla="*/ 0 w 1888971"/>
                <a:gd name="connsiteY11" fmla="*/ 1360058 h 1511177"/>
                <a:gd name="connsiteX12" fmla="*/ 0 w 1888971"/>
                <a:gd name="connsiteY12" fmla="*/ 151118 h 151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88971" h="1511177">
                  <a:moveTo>
                    <a:pt x="0" y="151118"/>
                  </a:moveTo>
                  <a:cubicBezTo>
                    <a:pt x="0" y="111039"/>
                    <a:pt x="15921" y="72602"/>
                    <a:pt x="44262" y="44261"/>
                  </a:cubicBezTo>
                  <a:cubicBezTo>
                    <a:pt x="72602" y="15921"/>
                    <a:pt x="111040" y="0"/>
                    <a:pt x="151119" y="0"/>
                  </a:cubicBezTo>
                  <a:lnTo>
                    <a:pt x="1737853" y="0"/>
                  </a:lnTo>
                  <a:cubicBezTo>
                    <a:pt x="1777932" y="0"/>
                    <a:pt x="1816369" y="15921"/>
                    <a:pt x="1844710" y="44262"/>
                  </a:cubicBezTo>
                  <a:cubicBezTo>
                    <a:pt x="1873050" y="72602"/>
                    <a:pt x="1888971" y="111040"/>
                    <a:pt x="1888971" y="151119"/>
                  </a:cubicBezTo>
                  <a:lnTo>
                    <a:pt x="1888971" y="1360059"/>
                  </a:lnTo>
                  <a:cubicBezTo>
                    <a:pt x="1888971" y="1400138"/>
                    <a:pt x="1873050" y="1438575"/>
                    <a:pt x="1844710" y="1466916"/>
                  </a:cubicBezTo>
                  <a:cubicBezTo>
                    <a:pt x="1816370" y="1495256"/>
                    <a:pt x="1777932" y="1511177"/>
                    <a:pt x="1737853" y="1511177"/>
                  </a:cubicBezTo>
                  <a:lnTo>
                    <a:pt x="151118" y="1511177"/>
                  </a:lnTo>
                  <a:cubicBezTo>
                    <a:pt x="111039" y="1511177"/>
                    <a:pt x="72602" y="1495256"/>
                    <a:pt x="44261" y="1466915"/>
                  </a:cubicBezTo>
                  <a:cubicBezTo>
                    <a:pt x="15921" y="1438575"/>
                    <a:pt x="0" y="1400137"/>
                    <a:pt x="0" y="1360058"/>
                  </a:cubicBezTo>
                  <a:lnTo>
                    <a:pt x="0" y="1511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886" tIns="91886" rIns="91886" bIns="91886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err="1">
                  <a:cs typeface="Arial" pitchFamily="34" charset="0"/>
                </a:rPr>
                <a:t>Trước</a:t>
              </a:r>
              <a:r>
                <a:rPr lang="en-US" sz="2800" kern="1200">
                  <a:cs typeface="Arial" pitchFamily="34" charset="0"/>
                </a:rPr>
                <a:t> </a:t>
              </a:r>
              <a:r>
                <a:rPr lang="en-US" sz="2800" kern="1200" err="1">
                  <a:cs typeface="Arial" pitchFamily="34" charset="0"/>
                </a:rPr>
                <a:t>hành</a:t>
              </a:r>
              <a:r>
                <a:rPr lang="en-US" sz="2800" kern="1200">
                  <a:cs typeface="Arial" pitchFamily="34" charset="0"/>
                </a:rPr>
                <a:t> vi </a:t>
              </a:r>
              <a:r>
                <a:rPr lang="en-US" sz="2800" kern="1200" err="1">
                  <a:cs typeface="Arial" pitchFamily="34" charset="0"/>
                </a:rPr>
                <a:t>của</a:t>
              </a:r>
              <a:r>
                <a:rPr lang="en-US" sz="2800" kern="1200">
                  <a:cs typeface="Arial" pitchFamily="34" charset="0"/>
                </a:rPr>
                <a:t> GV</a:t>
              </a:r>
              <a:endParaRPr lang="en-US" sz="2800" kern="120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334620" y="1114820"/>
            <a:ext cx="1888971" cy="2009380"/>
            <a:chOff x="3334620" y="505229"/>
            <a:chExt cx="1888971" cy="2009380"/>
          </a:xfrm>
        </p:grpSpPr>
        <p:sp>
          <p:nvSpPr>
            <p:cNvPr id="12" name="Left Arrow 11"/>
            <p:cNvSpPr/>
            <p:nvPr/>
          </p:nvSpPr>
          <p:spPr>
            <a:xfrm rot="16212788">
              <a:off x="3714909" y="1669158"/>
              <a:ext cx="1124211" cy="566691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3334620" y="505229"/>
              <a:ext cx="1888971" cy="1511177"/>
            </a:xfrm>
            <a:custGeom>
              <a:avLst/>
              <a:gdLst>
                <a:gd name="connsiteX0" fmla="*/ 0 w 1888971"/>
                <a:gd name="connsiteY0" fmla="*/ 151118 h 1511177"/>
                <a:gd name="connsiteX1" fmla="*/ 44262 w 1888971"/>
                <a:gd name="connsiteY1" fmla="*/ 44261 h 1511177"/>
                <a:gd name="connsiteX2" fmla="*/ 151119 w 1888971"/>
                <a:gd name="connsiteY2" fmla="*/ 0 h 1511177"/>
                <a:gd name="connsiteX3" fmla="*/ 1737853 w 1888971"/>
                <a:gd name="connsiteY3" fmla="*/ 0 h 1511177"/>
                <a:gd name="connsiteX4" fmla="*/ 1844710 w 1888971"/>
                <a:gd name="connsiteY4" fmla="*/ 44262 h 1511177"/>
                <a:gd name="connsiteX5" fmla="*/ 1888971 w 1888971"/>
                <a:gd name="connsiteY5" fmla="*/ 151119 h 1511177"/>
                <a:gd name="connsiteX6" fmla="*/ 1888971 w 1888971"/>
                <a:gd name="connsiteY6" fmla="*/ 1360059 h 1511177"/>
                <a:gd name="connsiteX7" fmla="*/ 1844710 w 1888971"/>
                <a:gd name="connsiteY7" fmla="*/ 1466916 h 1511177"/>
                <a:gd name="connsiteX8" fmla="*/ 1737853 w 1888971"/>
                <a:gd name="connsiteY8" fmla="*/ 1511177 h 1511177"/>
                <a:gd name="connsiteX9" fmla="*/ 151118 w 1888971"/>
                <a:gd name="connsiteY9" fmla="*/ 1511177 h 1511177"/>
                <a:gd name="connsiteX10" fmla="*/ 44261 w 1888971"/>
                <a:gd name="connsiteY10" fmla="*/ 1466915 h 1511177"/>
                <a:gd name="connsiteX11" fmla="*/ 0 w 1888971"/>
                <a:gd name="connsiteY11" fmla="*/ 1360058 h 1511177"/>
                <a:gd name="connsiteX12" fmla="*/ 0 w 1888971"/>
                <a:gd name="connsiteY12" fmla="*/ 151118 h 151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88971" h="1511177">
                  <a:moveTo>
                    <a:pt x="0" y="151118"/>
                  </a:moveTo>
                  <a:cubicBezTo>
                    <a:pt x="0" y="111039"/>
                    <a:pt x="15921" y="72602"/>
                    <a:pt x="44262" y="44261"/>
                  </a:cubicBezTo>
                  <a:cubicBezTo>
                    <a:pt x="72602" y="15921"/>
                    <a:pt x="111040" y="0"/>
                    <a:pt x="151119" y="0"/>
                  </a:cubicBezTo>
                  <a:lnTo>
                    <a:pt x="1737853" y="0"/>
                  </a:lnTo>
                  <a:cubicBezTo>
                    <a:pt x="1777932" y="0"/>
                    <a:pt x="1816369" y="15921"/>
                    <a:pt x="1844710" y="44262"/>
                  </a:cubicBezTo>
                  <a:cubicBezTo>
                    <a:pt x="1873050" y="72602"/>
                    <a:pt x="1888971" y="111040"/>
                    <a:pt x="1888971" y="151119"/>
                  </a:cubicBezTo>
                  <a:lnTo>
                    <a:pt x="1888971" y="1360059"/>
                  </a:lnTo>
                  <a:cubicBezTo>
                    <a:pt x="1888971" y="1400138"/>
                    <a:pt x="1873050" y="1438575"/>
                    <a:pt x="1844710" y="1466916"/>
                  </a:cubicBezTo>
                  <a:cubicBezTo>
                    <a:pt x="1816370" y="1495256"/>
                    <a:pt x="1777932" y="1511177"/>
                    <a:pt x="1737853" y="1511177"/>
                  </a:cubicBezTo>
                  <a:lnTo>
                    <a:pt x="151118" y="1511177"/>
                  </a:lnTo>
                  <a:cubicBezTo>
                    <a:pt x="111039" y="1511177"/>
                    <a:pt x="72602" y="1495256"/>
                    <a:pt x="44261" y="1466915"/>
                  </a:cubicBezTo>
                  <a:cubicBezTo>
                    <a:pt x="15921" y="1438575"/>
                    <a:pt x="0" y="1400137"/>
                    <a:pt x="0" y="1360058"/>
                  </a:cubicBezTo>
                  <a:lnTo>
                    <a:pt x="0" y="1511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886" tIns="91886" rIns="91886" bIns="91886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err="1">
                  <a:cs typeface="Arial" pitchFamily="34" charset="0"/>
                </a:rPr>
                <a:t>Trước</a:t>
              </a:r>
              <a:r>
                <a:rPr lang="en-US" sz="2800" kern="1200">
                  <a:cs typeface="Arial" pitchFamily="34" charset="0"/>
                </a:rPr>
                <a:t> hoạt động, </a:t>
              </a:r>
              <a:r>
                <a:rPr lang="en-US" sz="2800" kern="1200" err="1">
                  <a:cs typeface="Arial" pitchFamily="34" charset="0"/>
                </a:rPr>
                <a:t>kết</a:t>
              </a:r>
              <a:r>
                <a:rPr lang="en-US" sz="2800" kern="1200">
                  <a:cs typeface="Arial" pitchFamily="34" charset="0"/>
                </a:rPr>
                <a:t> </a:t>
              </a:r>
              <a:r>
                <a:rPr lang="en-US" sz="2800" kern="1200" err="1">
                  <a:cs typeface="Arial" pitchFamily="34" charset="0"/>
                </a:rPr>
                <a:t>quả</a:t>
              </a:r>
              <a:r>
                <a:rPr lang="en-US" sz="2800" kern="1200">
                  <a:cs typeface="Arial" pitchFamily="34" charset="0"/>
                </a:rPr>
                <a:t> </a:t>
              </a:r>
              <a:r>
                <a:rPr lang="en-US" sz="2800" kern="1200" err="1">
                  <a:cs typeface="Arial" pitchFamily="34" charset="0"/>
                </a:rPr>
                <a:t>của</a:t>
              </a:r>
              <a:r>
                <a:rPr lang="en-US" sz="2800" kern="1200">
                  <a:cs typeface="Arial" pitchFamily="34" charset="0"/>
                </a:rPr>
                <a:t> </a:t>
              </a:r>
              <a:r>
                <a:rPr lang="en-US" sz="2800" kern="1200" err="1">
                  <a:cs typeface="Arial" pitchFamily="34" charset="0"/>
                </a:rPr>
                <a:t>bạn</a:t>
              </a:r>
              <a:endParaRPr lang="en-US" sz="2800" kern="120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695465" y="1473767"/>
            <a:ext cx="1888971" cy="2031433"/>
            <a:chOff x="5695465" y="854075"/>
            <a:chExt cx="1888971" cy="2031433"/>
          </a:xfrm>
        </p:grpSpPr>
        <p:sp>
          <p:nvSpPr>
            <p:cNvPr id="14" name="Left Arrow 13"/>
            <p:cNvSpPr/>
            <p:nvPr/>
          </p:nvSpPr>
          <p:spPr>
            <a:xfrm rot="18786764">
              <a:off x="5475076" y="1929251"/>
              <a:ext cx="1345823" cy="566691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5695465" y="854075"/>
              <a:ext cx="1888971" cy="1511177"/>
            </a:xfrm>
            <a:custGeom>
              <a:avLst/>
              <a:gdLst>
                <a:gd name="connsiteX0" fmla="*/ 0 w 1888971"/>
                <a:gd name="connsiteY0" fmla="*/ 151118 h 1511177"/>
                <a:gd name="connsiteX1" fmla="*/ 44262 w 1888971"/>
                <a:gd name="connsiteY1" fmla="*/ 44261 h 1511177"/>
                <a:gd name="connsiteX2" fmla="*/ 151119 w 1888971"/>
                <a:gd name="connsiteY2" fmla="*/ 0 h 1511177"/>
                <a:gd name="connsiteX3" fmla="*/ 1737853 w 1888971"/>
                <a:gd name="connsiteY3" fmla="*/ 0 h 1511177"/>
                <a:gd name="connsiteX4" fmla="*/ 1844710 w 1888971"/>
                <a:gd name="connsiteY4" fmla="*/ 44262 h 1511177"/>
                <a:gd name="connsiteX5" fmla="*/ 1888971 w 1888971"/>
                <a:gd name="connsiteY5" fmla="*/ 151119 h 1511177"/>
                <a:gd name="connsiteX6" fmla="*/ 1888971 w 1888971"/>
                <a:gd name="connsiteY6" fmla="*/ 1360059 h 1511177"/>
                <a:gd name="connsiteX7" fmla="*/ 1844710 w 1888971"/>
                <a:gd name="connsiteY7" fmla="*/ 1466916 h 1511177"/>
                <a:gd name="connsiteX8" fmla="*/ 1737853 w 1888971"/>
                <a:gd name="connsiteY8" fmla="*/ 1511177 h 1511177"/>
                <a:gd name="connsiteX9" fmla="*/ 151118 w 1888971"/>
                <a:gd name="connsiteY9" fmla="*/ 1511177 h 1511177"/>
                <a:gd name="connsiteX10" fmla="*/ 44261 w 1888971"/>
                <a:gd name="connsiteY10" fmla="*/ 1466915 h 1511177"/>
                <a:gd name="connsiteX11" fmla="*/ 0 w 1888971"/>
                <a:gd name="connsiteY11" fmla="*/ 1360058 h 1511177"/>
                <a:gd name="connsiteX12" fmla="*/ 0 w 1888971"/>
                <a:gd name="connsiteY12" fmla="*/ 151118 h 151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88971" h="1511177">
                  <a:moveTo>
                    <a:pt x="0" y="151118"/>
                  </a:moveTo>
                  <a:cubicBezTo>
                    <a:pt x="0" y="111039"/>
                    <a:pt x="15921" y="72602"/>
                    <a:pt x="44262" y="44261"/>
                  </a:cubicBezTo>
                  <a:cubicBezTo>
                    <a:pt x="72602" y="15921"/>
                    <a:pt x="111040" y="0"/>
                    <a:pt x="151119" y="0"/>
                  </a:cubicBezTo>
                  <a:lnTo>
                    <a:pt x="1737853" y="0"/>
                  </a:lnTo>
                  <a:cubicBezTo>
                    <a:pt x="1777932" y="0"/>
                    <a:pt x="1816369" y="15921"/>
                    <a:pt x="1844710" y="44262"/>
                  </a:cubicBezTo>
                  <a:cubicBezTo>
                    <a:pt x="1873050" y="72602"/>
                    <a:pt x="1888971" y="111040"/>
                    <a:pt x="1888971" y="151119"/>
                  </a:cubicBezTo>
                  <a:lnTo>
                    <a:pt x="1888971" y="1360059"/>
                  </a:lnTo>
                  <a:cubicBezTo>
                    <a:pt x="1888971" y="1400138"/>
                    <a:pt x="1873050" y="1438575"/>
                    <a:pt x="1844710" y="1466916"/>
                  </a:cubicBezTo>
                  <a:cubicBezTo>
                    <a:pt x="1816370" y="1495256"/>
                    <a:pt x="1777932" y="1511177"/>
                    <a:pt x="1737853" y="1511177"/>
                  </a:cubicBezTo>
                  <a:lnTo>
                    <a:pt x="151118" y="1511177"/>
                  </a:lnTo>
                  <a:cubicBezTo>
                    <a:pt x="111039" y="1511177"/>
                    <a:pt x="72602" y="1495256"/>
                    <a:pt x="44261" y="1466915"/>
                  </a:cubicBezTo>
                  <a:cubicBezTo>
                    <a:pt x="15921" y="1438575"/>
                    <a:pt x="0" y="1400137"/>
                    <a:pt x="0" y="1360058"/>
                  </a:cubicBezTo>
                  <a:lnTo>
                    <a:pt x="0" y="1511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886" tIns="91886" rIns="91886" bIns="91886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err="1">
                  <a:cs typeface="Arial" pitchFamily="34" charset="0"/>
                </a:rPr>
                <a:t>Thay</a:t>
              </a:r>
              <a:r>
                <a:rPr lang="en-US" sz="2800" kern="1200">
                  <a:cs typeface="Arial" pitchFamily="34" charset="0"/>
                </a:rPr>
                <a:t> </a:t>
              </a:r>
              <a:r>
                <a:rPr lang="en-US" sz="2800" kern="1200" err="1">
                  <a:cs typeface="Arial" pitchFamily="34" charset="0"/>
                </a:rPr>
                <a:t>đổi</a:t>
              </a:r>
              <a:r>
                <a:rPr lang="en-US" sz="2800" kern="1200">
                  <a:cs typeface="Arial" pitchFamily="34" charset="0"/>
                </a:rPr>
                <a:t> </a:t>
              </a:r>
              <a:r>
                <a:rPr lang="en-US" sz="2800" kern="1200" err="1">
                  <a:cs typeface="Arial" pitchFamily="34" charset="0"/>
                </a:rPr>
                <a:t>hình</a:t>
              </a:r>
              <a:r>
                <a:rPr lang="en-US" sz="2800" kern="1200">
                  <a:cs typeface="Arial" pitchFamily="34" charset="0"/>
                </a:rPr>
                <a:t> </a:t>
              </a:r>
              <a:r>
                <a:rPr lang="en-US" sz="2800" kern="1200" err="1">
                  <a:cs typeface="Arial" pitchFamily="34" charset="0"/>
                </a:rPr>
                <a:t>thức</a:t>
              </a:r>
              <a:r>
                <a:rPr lang="en-US" sz="2800" kern="1200">
                  <a:cs typeface="Arial" pitchFamily="34" charset="0"/>
                </a:rPr>
                <a:t> </a:t>
              </a:r>
              <a:r>
                <a:rPr lang="en-US" sz="2800" kern="1200" err="1">
                  <a:cs typeface="Arial" pitchFamily="34" charset="0"/>
                </a:rPr>
                <a:t>hoạt</a:t>
              </a:r>
              <a:r>
                <a:rPr lang="en-US" sz="2800" kern="1200">
                  <a:cs typeface="Arial" pitchFamily="34" charset="0"/>
                </a:rPr>
                <a:t> </a:t>
              </a:r>
              <a:r>
                <a:rPr lang="en-US" sz="2800" kern="1200" err="1">
                  <a:cs typeface="Arial" pitchFamily="34" charset="0"/>
                </a:rPr>
                <a:t>động</a:t>
              </a:r>
              <a:r>
                <a:rPr lang="en-US" sz="2800" kern="1200">
                  <a:cs typeface="Arial" pitchFamily="34" charset="0"/>
                </a:rPr>
                <a:t> </a:t>
              </a:r>
              <a:endParaRPr lang="en-US" sz="2800" kern="1200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5C6343F-E425-4EDD-9291-7DBCF69DBD72}" type="slidenum">
              <a:rPr lang="en-GB" smtClean="0"/>
              <a:pPr>
                <a:defRPr/>
              </a:pPr>
              <a:t>42</a:t>
            </a:fld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609600" y="76200"/>
            <a:ext cx="807720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000" b="1" err="1">
                <a:solidFill>
                  <a:srgbClr val="0070C0"/>
                </a:solidFill>
              </a:rPr>
              <a:t>Quan</a:t>
            </a:r>
            <a:r>
              <a:rPr lang="en-US" sz="4000" b="1">
                <a:solidFill>
                  <a:srgbClr val="0070C0"/>
                </a:solidFill>
              </a:rPr>
              <a:t> </a:t>
            </a:r>
            <a:r>
              <a:rPr lang="en-US" sz="4000" b="1" err="1">
                <a:solidFill>
                  <a:srgbClr val="0070C0"/>
                </a:solidFill>
              </a:rPr>
              <a:t>sát</a:t>
            </a:r>
            <a:r>
              <a:rPr lang="en-US" sz="4000" b="1">
                <a:solidFill>
                  <a:srgbClr val="0070C0"/>
                </a:solidFill>
              </a:rPr>
              <a:t> </a:t>
            </a:r>
            <a:r>
              <a:rPr lang="en-US" sz="4000" b="1" err="1">
                <a:solidFill>
                  <a:srgbClr val="0070C0"/>
                </a:solidFill>
              </a:rPr>
              <a:t>sự</a:t>
            </a:r>
            <a:r>
              <a:rPr lang="en-US" sz="4000" b="1">
                <a:solidFill>
                  <a:srgbClr val="0070C0"/>
                </a:solidFill>
              </a:rPr>
              <a:t> </a:t>
            </a:r>
            <a:r>
              <a:rPr lang="en-US" sz="4000" b="1" err="1">
                <a:solidFill>
                  <a:srgbClr val="0070C0"/>
                </a:solidFill>
              </a:rPr>
              <a:t>thay</a:t>
            </a:r>
            <a:r>
              <a:rPr lang="en-US" sz="4000" b="1">
                <a:solidFill>
                  <a:srgbClr val="0070C0"/>
                </a:solidFill>
              </a:rPr>
              <a:t> </a:t>
            </a:r>
            <a:r>
              <a:rPr lang="en-US" sz="4000" b="1" err="1">
                <a:solidFill>
                  <a:srgbClr val="0070C0"/>
                </a:solidFill>
              </a:rPr>
              <a:t>đổi</a:t>
            </a:r>
            <a:r>
              <a:rPr lang="en-US" sz="4000" b="1">
                <a:solidFill>
                  <a:srgbClr val="0070C0"/>
                </a:solidFill>
              </a:rPr>
              <a:t> </a:t>
            </a:r>
            <a:r>
              <a:rPr lang="en-US" sz="4000" b="1" err="1">
                <a:solidFill>
                  <a:srgbClr val="0070C0"/>
                </a:solidFill>
              </a:rPr>
              <a:t>của</a:t>
            </a:r>
            <a:r>
              <a:rPr lang="en-US" sz="4000" b="1">
                <a:solidFill>
                  <a:srgbClr val="0070C0"/>
                </a:solidFill>
              </a:rPr>
              <a:t> </a:t>
            </a:r>
            <a:r>
              <a:rPr lang="en-US" sz="4000" b="1" err="1">
                <a:solidFill>
                  <a:srgbClr val="0070C0"/>
                </a:solidFill>
              </a:rPr>
              <a:t>trẻ</a:t>
            </a:r>
            <a:endParaRPr lang="en-US" sz="4000" b="1">
              <a:solidFill>
                <a:srgbClr val="0070C0"/>
              </a:solidFill>
            </a:endParaRPr>
          </a:p>
        </p:txBody>
      </p:sp>
      <p:pic>
        <p:nvPicPr>
          <p:cNvPr id="21" name="Picture 18" descr="MC900232888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208337"/>
            <a:ext cx="1306513" cy="1287463"/>
          </a:xfrm>
          <a:prstGeom prst="rect">
            <a:avLst/>
          </a:prstGeom>
          <a:noFill/>
        </p:spPr>
      </p:pic>
      <p:pic>
        <p:nvPicPr>
          <p:cNvPr id="22" name="Picture 37" descr="MC90023206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3352800"/>
            <a:ext cx="1336675" cy="11303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8774AA9D-8A85-4615-8FE4-9FBA9A0883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82424" y="1007589"/>
            <a:ext cx="7094775" cy="522044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11F53D4-409A-49A8-9B60-84AC98D841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817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/>
              <a:t> </a:t>
            </a:r>
            <a:r>
              <a:rPr lang="en-US" sz="2800" err="1"/>
              <a:t>Mô</a:t>
            </a:r>
            <a:r>
              <a:rPr lang="en-US" sz="2800"/>
              <a:t> </a:t>
            </a:r>
            <a:r>
              <a:rPr lang="en-US" sz="2800" err="1"/>
              <a:t>tả</a:t>
            </a:r>
            <a:r>
              <a:rPr lang="en-US" sz="2800"/>
              <a:t> </a:t>
            </a:r>
            <a:r>
              <a:rPr lang="en-US" sz="2800" err="1"/>
              <a:t>tÌnh</a:t>
            </a:r>
            <a:r>
              <a:rPr lang="en-US" sz="2800"/>
              <a:t> </a:t>
            </a:r>
            <a:r>
              <a:rPr lang="en-US" sz="2800" err="1"/>
              <a:t>huống</a:t>
            </a:r>
            <a:r>
              <a:rPr lang="en-US" sz="2800"/>
              <a:t> </a:t>
            </a:r>
            <a:r>
              <a:rPr lang="en-US" sz="2800" err="1"/>
              <a:t>học</a:t>
            </a:r>
            <a:r>
              <a:rPr lang="en-US" sz="2800"/>
              <a:t> </a:t>
            </a:r>
            <a:r>
              <a:rPr lang="en-US" sz="2800" err="1"/>
              <a:t>tập</a:t>
            </a:r>
            <a:r>
              <a:rPr lang="en-US" sz="2800"/>
              <a:t> </a:t>
            </a:r>
            <a:r>
              <a:rPr lang="en-US" sz="2800" err="1"/>
              <a:t>của</a:t>
            </a:r>
            <a:r>
              <a:rPr lang="en-US" sz="2800"/>
              <a:t> </a:t>
            </a:r>
            <a:r>
              <a:rPr lang="en-US" sz="2800" err="1"/>
              <a:t>trẻ</a:t>
            </a:r>
            <a:r>
              <a:rPr lang="en-US" sz="2800"/>
              <a:t> </a:t>
            </a:r>
            <a:r>
              <a:rPr lang="en-US" sz="2800" err="1"/>
              <a:t>diễn</a:t>
            </a:r>
            <a:r>
              <a:rPr lang="en-US" sz="2800"/>
              <a:t> </a:t>
            </a:r>
            <a:r>
              <a:rPr lang="en-US" sz="2800" err="1"/>
              <a:t>ra</a:t>
            </a:r>
            <a:r>
              <a:rPr lang="en-US" sz="2800"/>
              <a:t> </a:t>
            </a:r>
            <a:r>
              <a:rPr lang="en-US" sz="2800" err="1"/>
              <a:t>trong</a:t>
            </a:r>
            <a:r>
              <a:rPr lang="en-US" sz="2800"/>
              <a:t> </a:t>
            </a:r>
            <a:r>
              <a:rPr lang="en-US" sz="2800" err="1"/>
              <a:t>hoạt</a:t>
            </a:r>
            <a:r>
              <a:rPr lang="en-US" sz="2800"/>
              <a:t> </a:t>
            </a:r>
            <a:r>
              <a:rPr lang="en-US" sz="2800" err="1"/>
              <a:t>động</a:t>
            </a:r>
            <a:r>
              <a:rPr lang="en-US" sz="2800"/>
              <a:t>/</a:t>
            </a:r>
            <a:r>
              <a:rPr lang="en-US" sz="2800" err="1"/>
              <a:t>giờ</a:t>
            </a:r>
            <a:r>
              <a:rPr lang="en-US" sz="2800"/>
              <a:t> </a:t>
            </a:r>
            <a:r>
              <a:rPr lang="en-US" sz="2800" err="1"/>
              <a:t>học</a:t>
            </a:r>
            <a:endParaRPr lang="en-US" sz="2800"/>
          </a:p>
          <a:p>
            <a:pPr>
              <a:buNone/>
            </a:pPr>
            <a:r>
              <a:rPr lang="en-US" sz="2800" err="1"/>
              <a:t>Kinh</a:t>
            </a:r>
            <a:r>
              <a:rPr lang="en-US" sz="2800"/>
              <a:t> </a:t>
            </a:r>
            <a:r>
              <a:rPr lang="en-US" sz="2800" err="1"/>
              <a:t>nghiệm</a:t>
            </a:r>
            <a:r>
              <a:rPr lang="en-US" sz="2800"/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err="1"/>
              <a:t>Vẽ</a:t>
            </a:r>
            <a:r>
              <a:rPr lang="en-US" sz="2800"/>
              <a:t> </a:t>
            </a:r>
            <a:r>
              <a:rPr lang="en-US" sz="2800" err="1"/>
              <a:t>sơ</a:t>
            </a:r>
            <a:r>
              <a:rPr lang="en-US" sz="2800"/>
              <a:t> </a:t>
            </a:r>
            <a:r>
              <a:rPr lang="en-US" sz="2800" err="1"/>
              <a:t>đồ</a:t>
            </a:r>
            <a:r>
              <a:rPr lang="en-US" sz="2800"/>
              <a:t>, </a:t>
            </a:r>
            <a:r>
              <a:rPr lang="en-US" sz="2800" err="1"/>
              <a:t>đánh</a:t>
            </a:r>
            <a:r>
              <a:rPr lang="en-US" sz="2800"/>
              <a:t> </a:t>
            </a:r>
            <a:r>
              <a:rPr lang="en-US" sz="2800" err="1"/>
              <a:t>dấu</a:t>
            </a:r>
            <a:r>
              <a:rPr lang="en-US" sz="2800"/>
              <a:t> </a:t>
            </a:r>
            <a:r>
              <a:rPr lang="en-US" sz="2800" err="1"/>
              <a:t>trẻ</a:t>
            </a:r>
            <a:r>
              <a:rPr lang="en-US" sz="2800"/>
              <a:t> </a:t>
            </a:r>
            <a:r>
              <a:rPr lang="en-US" sz="2800" err="1"/>
              <a:t>ngồi</a:t>
            </a:r>
            <a:r>
              <a:rPr lang="en-US" sz="2800"/>
              <a:t> </a:t>
            </a:r>
            <a:r>
              <a:rPr lang="en-US" sz="2800" err="1"/>
              <a:t>trong</a:t>
            </a:r>
            <a:r>
              <a:rPr lang="en-US" sz="2800"/>
              <a:t> </a:t>
            </a:r>
            <a:r>
              <a:rPr lang="en-US" sz="2800" err="1"/>
              <a:t>lớp</a:t>
            </a:r>
            <a:r>
              <a:rPr lang="en-US" sz="2800"/>
              <a:t>/</a:t>
            </a:r>
            <a:r>
              <a:rPr lang="en-US" sz="2800" err="1"/>
              <a:t>nhóm</a:t>
            </a:r>
            <a:endParaRPr lang="en-US" sz="2800"/>
          </a:p>
          <a:p>
            <a:pPr eaLnBrk="1" hangingPunct="1">
              <a:lnSpc>
                <a:spcPct val="90000"/>
              </a:lnSpc>
            </a:pPr>
            <a:r>
              <a:rPr lang="en-US" sz="2800" err="1"/>
              <a:t>Quan</a:t>
            </a:r>
            <a:r>
              <a:rPr lang="en-US" sz="2800"/>
              <a:t> </a:t>
            </a:r>
            <a:r>
              <a:rPr lang="en-US" sz="2800" err="1"/>
              <a:t>sát</a:t>
            </a:r>
            <a:r>
              <a:rPr lang="en-US" sz="2800"/>
              <a:t> </a:t>
            </a:r>
            <a:r>
              <a:rPr lang="en-US" sz="2800" err="1"/>
              <a:t>và</a:t>
            </a:r>
            <a:r>
              <a:rPr lang="en-US" sz="2800"/>
              <a:t> </a:t>
            </a:r>
            <a:r>
              <a:rPr lang="en-US" sz="2800" err="1"/>
              <a:t>suy</a:t>
            </a:r>
            <a:r>
              <a:rPr lang="en-US" sz="2800"/>
              <a:t> </a:t>
            </a:r>
            <a:r>
              <a:rPr lang="en-US" sz="2800" err="1"/>
              <a:t>ngẫm</a:t>
            </a:r>
            <a:r>
              <a:rPr lang="en-US" sz="2800"/>
              <a:t> (</a:t>
            </a:r>
            <a:r>
              <a:rPr lang="en-US" sz="2800" err="1"/>
              <a:t>nhìn-nghe-nghĩ</a:t>
            </a:r>
            <a:r>
              <a:rPr lang="en-US" sz="2800"/>
              <a:t>, </a:t>
            </a:r>
            <a:r>
              <a:rPr lang="en-US" sz="2800" err="1"/>
              <a:t>viết</a:t>
            </a:r>
            <a:r>
              <a:rPr lang="en-US" sz="2800"/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err="1"/>
              <a:t>Ghi</a:t>
            </a:r>
            <a:r>
              <a:rPr lang="en-US" sz="2800"/>
              <a:t> </a:t>
            </a:r>
            <a:r>
              <a:rPr lang="en-US" sz="2800" err="1"/>
              <a:t>nhanh</a:t>
            </a:r>
            <a:r>
              <a:rPr lang="en-US" sz="2800"/>
              <a:t>: </a:t>
            </a:r>
            <a:r>
              <a:rPr lang="en-US" sz="2800" err="1"/>
              <a:t>lời</a:t>
            </a:r>
            <a:r>
              <a:rPr lang="en-US" sz="2800"/>
              <a:t> </a:t>
            </a:r>
            <a:r>
              <a:rPr lang="en-US" sz="2800" err="1"/>
              <a:t>nói</a:t>
            </a:r>
            <a:r>
              <a:rPr lang="en-US" sz="2800"/>
              <a:t>/ngôn ngữ </a:t>
            </a:r>
            <a:r>
              <a:rPr lang="en-US" sz="2800" err="1"/>
              <a:t>cơ</a:t>
            </a:r>
            <a:r>
              <a:rPr lang="en-US" sz="2800"/>
              <a:t> </a:t>
            </a:r>
            <a:r>
              <a:rPr lang="en-US" sz="2800" err="1"/>
              <a:t>thể</a:t>
            </a:r>
            <a:r>
              <a:rPr lang="en-US" sz="2800"/>
              <a:t>/</a:t>
            </a:r>
            <a:r>
              <a:rPr lang="en-US" sz="2800" err="1"/>
              <a:t>sản</a:t>
            </a:r>
            <a:r>
              <a:rPr lang="en-US" sz="2800"/>
              <a:t> </a:t>
            </a:r>
            <a:r>
              <a:rPr lang="en-US" sz="2800" err="1"/>
              <a:t>phẩm</a:t>
            </a:r>
            <a:r>
              <a:rPr lang="en-US" sz="2800"/>
              <a:t>/ </a:t>
            </a:r>
            <a:r>
              <a:rPr lang="en-US" sz="2800" err="1"/>
              <a:t>thao</a:t>
            </a:r>
            <a:r>
              <a:rPr lang="en-US" sz="2800"/>
              <a:t> </a:t>
            </a:r>
            <a:r>
              <a:rPr lang="en-US" sz="2800" err="1"/>
              <a:t>tác</a:t>
            </a:r>
            <a:r>
              <a:rPr lang="en-US" sz="2800"/>
              <a:t> … (</a:t>
            </a:r>
            <a:r>
              <a:rPr lang="en-US" sz="2800" err="1"/>
              <a:t>cháu</a:t>
            </a:r>
            <a:r>
              <a:rPr lang="en-US" sz="2800"/>
              <a:t> </a:t>
            </a:r>
            <a:r>
              <a:rPr lang="en-US" sz="2800" err="1"/>
              <a:t>nào</a:t>
            </a:r>
            <a:r>
              <a:rPr lang="en-US" sz="2800"/>
              <a:t>? </a:t>
            </a:r>
            <a:r>
              <a:rPr lang="en-US" sz="2800" err="1"/>
              <a:t>lúc</a:t>
            </a:r>
            <a:r>
              <a:rPr lang="en-US" sz="2800"/>
              <a:t> </a:t>
            </a:r>
            <a:r>
              <a:rPr lang="en-US" sz="2800" err="1"/>
              <a:t>nào?thế</a:t>
            </a:r>
            <a:r>
              <a:rPr lang="en-US" sz="2800"/>
              <a:t> </a:t>
            </a:r>
            <a:r>
              <a:rPr lang="en-US" sz="2800" err="1"/>
              <a:t>nào</a:t>
            </a:r>
            <a:r>
              <a:rPr lang="en-US" sz="2800"/>
              <a:t>? </a:t>
            </a:r>
            <a:r>
              <a:rPr lang="en-US" sz="2800" err="1"/>
              <a:t>vì</a:t>
            </a:r>
            <a:r>
              <a:rPr lang="en-US" sz="2800"/>
              <a:t> </a:t>
            </a:r>
            <a:r>
              <a:rPr lang="en-US" sz="2800" err="1"/>
              <a:t>sao</a:t>
            </a:r>
            <a:r>
              <a:rPr lang="en-US" sz="2800"/>
              <a:t>?....)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err="1"/>
              <a:t>Ghi</a:t>
            </a:r>
            <a:r>
              <a:rPr lang="en-US" sz="2800"/>
              <a:t> </a:t>
            </a:r>
            <a:r>
              <a:rPr lang="en-US" sz="2800" err="1"/>
              <a:t>vào</a:t>
            </a:r>
            <a:r>
              <a:rPr lang="en-US" sz="2800"/>
              <a:t> </a:t>
            </a:r>
            <a:r>
              <a:rPr lang="en-US" sz="2800" err="1"/>
              <a:t>sổ</a:t>
            </a:r>
            <a:endParaRPr lang="en-US" sz="2800"/>
          </a:p>
          <a:p>
            <a:endParaRPr lang="en-US" sz="280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Ghi</a:t>
            </a:r>
            <a:r>
              <a:rPr lang="en-US" sz="3600"/>
              <a:t> </a:t>
            </a:r>
            <a:r>
              <a:rPr lang="en-US" sz="3600" err="1"/>
              <a:t>chép</a:t>
            </a:r>
            <a:r>
              <a:rPr lang="en-US" sz="3600"/>
              <a:t> </a:t>
            </a:r>
            <a:r>
              <a:rPr lang="en-US" sz="3600" err="1"/>
              <a:t>khi</a:t>
            </a:r>
            <a:r>
              <a:rPr lang="en-US" sz="3600"/>
              <a:t> </a:t>
            </a:r>
            <a:r>
              <a:rPr lang="en-US" sz="3600" err="1"/>
              <a:t>dự</a:t>
            </a:r>
            <a:r>
              <a:rPr lang="en-US" sz="3600"/>
              <a:t> </a:t>
            </a:r>
            <a:r>
              <a:rPr lang="en-US" sz="3600" err="1"/>
              <a:t>giờ</a:t>
            </a:r>
            <a:endParaRPr lang="en-US" sz="36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5C6343F-E425-4EDD-9291-7DBCF69DBD72}" type="slidenum">
              <a:rPr lang="en-GB" smtClean="0"/>
              <a:pPr>
                <a:defRPr/>
              </a:pPr>
              <a:t>44</a:t>
            </a:fld>
            <a:endParaRPr lang="en-GB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354137"/>
          </a:xfrm>
        </p:spPr>
        <p:txBody>
          <a:bodyPr/>
          <a:lstStyle/>
          <a:p>
            <a:pPr algn="ctr"/>
            <a:r>
              <a:rPr lang="en-US" sz="3200" err="1">
                <a:latin typeface="Arial" pitchFamily="34" charset="0"/>
                <a:cs typeface="Arial" pitchFamily="34" charset="0"/>
              </a:rPr>
              <a:t>Ghi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chép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khi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dự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giờ</a:t>
            </a:r>
            <a:r>
              <a:rPr lang="en-US" sz="3200">
                <a:latin typeface="Arial" pitchFamily="34" charset="0"/>
                <a:cs typeface="Arial" pitchFamily="34" charset="0"/>
              </a:rPr>
              <a:t/>
            </a:r>
            <a:br>
              <a:rPr lang="en-US" sz="3200">
                <a:latin typeface="Arial" pitchFamily="34" charset="0"/>
                <a:cs typeface="Arial" pitchFamily="34" charset="0"/>
              </a:rPr>
            </a:br>
            <a:r>
              <a:rPr lang="en-US" sz="2400" err="1">
                <a:latin typeface="Arial" pitchFamily="34" charset="0"/>
                <a:cs typeface="Arial" pitchFamily="34" charset="0"/>
              </a:rPr>
              <a:t>Sơ</a:t>
            </a:r>
            <a:r>
              <a:rPr lang="en-US" sz="2400">
                <a:latin typeface="Arial" pitchFamily="34" charset="0"/>
                <a:cs typeface="Arial" pitchFamily="34" charset="0"/>
              </a:rPr>
              <a:t> </a:t>
            </a:r>
            <a:r>
              <a:rPr lang="en-US" sz="2400" err="1">
                <a:latin typeface="Arial" pitchFamily="34" charset="0"/>
                <a:cs typeface="Arial" pitchFamily="34" charset="0"/>
              </a:rPr>
              <a:t>đồ</a:t>
            </a:r>
            <a:r>
              <a:rPr lang="en-US" sz="2400">
                <a:latin typeface="Arial" pitchFamily="34" charset="0"/>
                <a:cs typeface="Arial" pitchFamily="34" charset="0"/>
              </a:rPr>
              <a:t> </a:t>
            </a:r>
            <a:r>
              <a:rPr lang="en-US" sz="2400" err="1">
                <a:latin typeface="Arial" pitchFamily="34" charset="0"/>
                <a:cs typeface="Arial" pitchFamily="34" charset="0"/>
              </a:rPr>
              <a:t>lớp</a:t>
            </a:r>
            <a:r>
              <a:rPr lang="en-US" sz="2400">
                <a:latin typeface="Arial" pitchFamily="34" charset="0"/>
                <a:cs typeface="Arial" pitchFamily="34" charset="0"/>
              </a:rPr>
              <a:t> </a:t>
            </a:r>
            <a:r>
              <a:rPr lang="en-US" sz="2400" err="1">
                <a:latin typeface="Arial" pitchFamily="34" charset="0"/>
                <a:cs typeface="Arial" pitchFamily="34" charset="0"/>
              </a:rPr>
              <a:t>học</a:t>
            </a:r>
            <a:endParaRPr lang="en-US" sz="24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609600" y="1752600"/>
            <a:ext cx="8001000" cy="4114800"/>
            <a:chOff x="1371600" y="1371600"/>
            <a:chExt cx="6781800" cy="4038600"/>
          </a:xfrm>
          <a:solidFill>
            <a:srgbClr val="FFC000"/>
          </a:solidFill>
        </p:grpSpPr>
        <p:sp>
          <p:nvSpPr>
            <p:cNvPr id="37" name="Oval 36"/>
            <p:cNvSpPr/>
            <p:nvPr/>
          </p:nvSpPr>
          <p:spPr>
            <a:xfrm>
              <a:off x="1371600" y="4419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38" name="Oval 37"/>
            <p:cNvSpPr/>
            <p:nvPr/>
          </p:nvSpPr>
          <p:spPr>
            <a:xfrm>
              <a:off x="1371600" y="39624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39" name="Oval 38"/>
            <p:cNvSpPr/>
            <p:nvPr/>
          </p:nvSpPr>
          <p:spPr>
            <a:xfrm>
              <a:off x="1371600" y="35052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40" name="Oval 39"/>
            <p:cNvSpPr/>
            <p:nvPr/>
          </p:nvSpPr>
          <p:spPr>
            <a:xfrm>
              <a:off x="1371600" y="30480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41" name="Oval 40"/>
            <p:cNvSpPr/>
            <p:nvPr/>
          </p:nvSpPr>
          <p:spPr>
            <a:xfrm>
              <a:off x="1371600" y="25908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42" name="Oval 41"/>
            <p:cNvSpPr/>
            <p:nvPr/>
          </p:nvSpPr>
          <p:spPr>
            <a:xfrm>
              <a:off x="1371600" y="2133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7</a:t>
              </a:r>
            </a:p>
          </p:txBody>
        </p:sp>
        <p:sp>
          <p:nvSpPr>
            <p:cNvPr id="43" name="Oval 42"/>
            <p:cNvSpPr/>
            <p:nvPr/>
          </p:nvSpPr>
          <p:spPr>
            <a:xfrm>
              <a:off x="1371600" y="16764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8</a:t>
              </a:r>
            </a:p>
          </p:txBody>
        </p:sp>
        <p:sp>
          <p:nvSpPr>
            <p:cNvPr id="44" name="Oval 43"/>
            <p:cNvSpPr/>
            <p:nvPr/>
          </p:nvSpPr>
          <p:spPr>
            <a:xfrm>
              <a:off x="1807029" y="1371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9</a:t>
              </a:r>
            </a:p>
          </p:txBody>
        </p:sp>
        <p:sp>
          <p:nvSpPr>
            <p:cNvPr id="45" name="Oval 44"/>
            <p:cNvSpPr/>
            <p:nvPr/>
          </p:nvSpPr>
          <p:spPr>
            <a:xfrm>
              <a:off x="2362200" y="1371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10</a:t>
              </a:r>
            </a:p>
          </p:txBody>
        </p:sp>
        <p:sp>
          <p:nvSpPr>
            <p:cNvPr id="46" name="Oval 45"/>
            <p:cNvSpPr/>
            <p:nvPr/>
          </p:nvSpPr>
          <p:spPr>
            <a:xfrm>
              <a:off x="2895600" y="1371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11</a:t>
              </a:r>
            </a:p>
          </p:txBody>
        </p:sp>
        <p:sp>
          <p:nvSpPr>
            <p:cNvPr id="47" name="Oval 46"/>
            <p:cNvSpPr/>
            <p:nvPr/>
          </p:nvSpPr>
          <p:spPr>
            <a:xfrm>
              <a:off x="3429000" y="1371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12</a:t>
              </a:r>
            </a:p>
          </p:txBody>
        </p:sp>
        <p:sp>
          <p:nvSpPr>
            <p:cNvPr id="48" name="Oval 47"/>
            <p:cNvSpPr/>
            <p:nvPr/>
          </p:nvSpPr>
          <p:spPr>
            <a:xfrm>
              <a:off x="3962400" y="1371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13</a:t>
              </a:r>
            </a:p>
          </p:txBody>
        </p:sp>
        <p:sp>
          <p:nvSpPr>
            <p:cNvPr id="49" name="Oval 48"/>
            <p:cNvSpPr/>
            <p:nvPr/>
          </p:nvSpPr>
          <p:spPr>
            <a:xfrm>
              <a:off x="4495800" y="1371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14</a:t>
              </a:r>
            </a:p>
          </p:txBody>
        </p:sp>
        <p:sp>
          <p:nvSpPr>
            <p:cNvPr id="50" name="Oval 49"/>
            <p:cNvSpPr/>
            <p:nvPr/>
          </p:nvSpPr>
          <p:spPr>
            <a:xfrm>
              <a:off x="5029200" y="1371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15</a:t>
              </a:r>
            </a:p>
          </p:txBody>
        </p:sp>
        <p:sp>
          <p:nvSpPr>
            <p:cNvPr id="51" name="Oval 50"/>
            <p:cNvSpPr/>
            <p:nvPr/>
          </p:nvSpPr>
          <p:spPr>
            <a:xfrm>
              <a:off x="5562600" y="1371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16</a:t>
              </a:r>
            </a:p>
          </p:txBody>
        </p:sp>
        <p:sp>
          <p:nvSpPr>
            <p:cNvPr id="52" name="Oval 51"/>
            <p:cNvSpPr/>
            <p:nvPr/>
          </p:nvSpPr>
          <p:spPr>
            <a:xfrm>
              <a:off x="6096000" y="1371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17</a:t>
              </a:r>
            </a:p>
          </p:txBody>
        </p:sp>
        <p:sp>
          <p:nvSpPr>
            <p:cNvPr id="53" name="Oval 52"/>
            <p:cNvSpPr/>
            <p:nvPr/>
          </p:nvSpPr>
          <p:spPr>
            <a:xfrm>
              <a:off x="6629400" y="1371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18</a:t>
              </a:r>
            </a:p>
          </p:txBody>
        </p:sp>
        <p:sp>
          <p:nvSpPr>
            <p:cNvPr id="54" name="Oval 53"/>
            <p:cNvSpPr/>
            <p:nvPr/>
          </p:nvSpPr>
          <p:spPr>
            <a:xfrm>
              <a:off x="7184571" y="1371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19</a:t>
              </a:r>
            </a:p>
          </p:txBody>
        </p:sp>
        <p:sp>
          <p:nvSpPr>
            <p:cNvPr id="55" name="Oval 54"/>
            <p:cNvSpPr/>
            <p:nvPr/>
          </p:nvSpPr>
          <p:spPr>
            <a:xfrm>
              <a:off x="7620000" y="1752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20</a:t>
              </a:r>
            </a:p>
          </p:txBody>
        </p:sp>
        <p:sp>
          <p:nvSpPr>
            <p:cNvPr id="56" name="Oval 55"/>
            <p:cNvSpPr/>
            <p:nvPr/>
          </p:nvSpPr>
          <p:spPr>
            <a:xfrm>
              <a:off x="7620000" y="22098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21</a:t>
              </a:r>
            </a:p>
          </p:txBody>
        </p:sp>
        <p:sp>
          <p:nvSpPr>
            <p:cNvPr id="57" name="Oval 56"/>
            <p:cNvSpPr/>
            <p:nvPr/>
          </p:nvSpPr>
          <p:spPr>
            <a:xfrm>
              <a:off x="7620000" y="26670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22</a:t>
              </a:r>
            </a:p>
          </p:txBody>
        </p:sp>
        <p:sp>
          <p:nvSpPr>
            <p:cNvPr id="58" name="Oval 57"/>
            <p:cNvSpPr/>
            <p:nvPr/>
          </p:nvSpPr>
          <p:spPr>
            <a:xfrm>
              <a:off x="7620000" y="31242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23</a:t>
              </a:r>
            </a:p>
          </p:txBody>
        </p:sp>
        <p:sp>
          <p:nvSpPr>
            <p:cNvPr id="59" name="Oval 58"/>
            <p:cNvSpPr/>
            <p:nvPr/>
          </p:nvSpPr>
          <p:spPr>
            <a:xfrm>
              <a:off x="7620000" y="35814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24</a:t>
              </a:r>
            </a:p>
          </p:txBody>
        </p:sp>
        <p:sp>
          <p:nvSpPr>
            <p:cNvPr id="60" name="Oval 59"/>
            <p:cNvSpPr/>
            <p:nvPr/>
          </p:nvSpPr>
          <p:spPr>
            <a:xfrm>
              <a:off x="1371600" y="48768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61" name="Oval 60"/>
            <p:cNvSpPr/>
            <p:nvPr/>
          </p:nvSpPr>
          <p:spPr>
            <a:xfrm>
              <a:off x="7620000" y="44958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26</a:t>
              </a:r>
            </a:p>
          </p:txBody>
        </p:sp>
        <p:sp>
          <p:nvSpPr>
            <p:cNvPr id="62" name="Oval 61"/>
            <p:cNvSpPr/>
            <p:nvPr/>
          </p:nvSpPr>
          <p:spPr>
            <a:xfrm>
              <a:off x="7620000" y="40386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25</a:t>
              </a:r>
            </a:p>
          </p:txBody>
        </p:sp>
        <p:sp>
          <p:nvSpPr>
            <p:cNvPr id="63" name="Oval 62"/>
            <p:cNvSpPr/>
            <p:nvPr/>
          </p:nvSpPr>
          <p:spPr>
            <a:xfrm>
              <a:off x="7620000" y="4953000"/>
              <a:ext cx="533400" cy="457200"/>
            </a:xfrm>
            <a:prstGeom prst="ellipse">
              <a:avLst/>
            </a:prstGeom>
            <a:grp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27</a:t>
              </a:r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Ghi</a:t>
            </a:r>
            <a:r>
              <a:rPr lang="en-US" sz="3600"/>
              <a:t> </a:t>
            </a:r>
            <a:r>
              <a:rPr lang="en-US" sz="3600" err="1"/>
              <a:t>chép</a:t>
            </a:r>
            <a:r>
              <a:rPr lang="en-US" sz="3600"/>
              <a:t> </a:t>
            </a:r>
            <a:r>
              <a:rPr lang="en-US" sz="3600" err="1"/>
              <a:t>khi</a:t>
            </a:r>
            <a:r>
              <a:rPr lang="en-US" sz="3600"/>
              <a:t> </a:t>
            </a:r>
            <a:r>
              <a:rPr lang="en-US" sz="3600" err="1"/>
              <a:t>dự</a:t>
            </a:r>
            <a:r>
              <a:rPr lang="en-US" sz="3600"/>
              <a:t> </a:t>
            </a:r>
            <a:r>
              <a:rPr lang="en-US" sz="3600" err="1"/>
              <a:t>giờ</a:t>
            </a:r>
            <a:endParaRPr lang="en-US" sz="320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6851964"/>
              </p:ext>
            </p:extLst>
          </p:nvPr>
        </p:nvGraphicFramePr>
        <p:xfrm>
          <a:off x="355600" y="1524000"/>
          <a:ext cx="8402640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528"/>
                <a:gridCol w="1680528"/>
                <a:gridCol w="1680528"/>
                <a:gridCol w="1680528"/>
                <a:gridCol w="1680528"/>
              </a:tblGrid>
              <a:tr h="221615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Khi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nào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Ai?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Như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thế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nào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Vì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sao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Làm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gì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Phút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thứ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Cháu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Ngáp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mắt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nhìn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lơ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đãng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k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nhìn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lên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cố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Do </a:t>
                      </a:r>
                      <a:r>
                        <a:rPr lang="en-US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buồn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ngủ</a:t>
                      </a:r>
                      <a:endParaRPr lang="en-US" sz="1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hứng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thú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học</a:t>
                      </a:r>
                      <a:endParaRPr lang="en-US" sz="1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Cô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nói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nhỏ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k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bao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quát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trể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Nan chinh cong.PNG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/>
          <a:srcRect l="10430" r="10430"/>
          <a:stretch>
            <a:fillRect/>
          </a:stretch>
        </p:blipFill>
        <p:spPr/>
      </p:pic>
      <p:pic>
        <p:nvPicPr>
          <p:cNvPr id="12" name="Picture Placeholder 11" descr="Nan 2.PNG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/>
          <a:srcRect l="11016" r="11016"/>
          <a:stretch>
            <a:fillRect/>
          </a:stretch>
        </p:blipFill>
        <p:spPr/>
      </p:pic>
      <p:pic>
        <p:nvPicPr>
          <p:cNvPr id="14" name="Picture Placeholder 13" descr="Choi 1.PNG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/>
          <a:srcRect l="10853" r="10853"/>
          <a:stretch>
            <a:fillRect/>
          </a:stretch>
        </p:blipFill>
        <p:spPr/>
      </p:pic>
      <p:sp>
        <p:nvSpPr>
          <p:cNvPr id="10242" name="Title 4"/>
          <p:cNvSpPr>
            <a:spLocks noGrp="1"/>
          </p:cNvSpPr>
          <p:nvPr>
            <p:ph type="ctrTitle" idx="4294967295"/>
          </p:nvPr>
        </p:nvSpPr>
        <p:spPr>
          <a:xfrm>
            <a:off x="2286000" y="1960563"/>
            <a:ext cx="6858000" cy="2154237"/>
          </a:xfrm>
          <a:prstGeom prst="rect">
            <a:avLst/>
          </a:prstGeom>
        </p:spPr>
        <p:txBody>
          <a:bodyPr/>
          <a:lstStyle/>
          <a:p>
            <a:r>
              <a:rPr lang="en-US" b="1" err="1">
                <a:solidFill>
                  <a:srgbClr val="0070C0"/>
                </a:solidFill>
              </a:rPr>
              <a:t>Suy</a:t>
            </a:r>
            <a:r>
              <a:rPr lang="en-US" b="1">
                <a:solidFill>
                  <a:srgbClr val="0070C0"/>
                </a:solidFill>
              </a:rPr>
              <a:t> </a:t>
            </a:r>
            <a:r>
              <a:rPr lang="en-US" b="1" err="1">
                <a:solidFill>
                  <a:srgbClr val="0070C0"/>
                </a:solidFill>
              </a:rPr>
              <a:t>ngẫm</a:t>
            </a:r>
            <a:r>
              <a:rPr lang="en-US" b="1">
                <a:solidFill>
                  <a:srgbClr val="0070C0"/>
                </a:solidFill>
              </a:rPr>
              <a:t>, chia </a:t>
            </a:r>
            <a:r>
              <a:rPr lang="en-US" b="1" err="1">
                <a:solidFill>
                  <a:srgbClr val="0070C0"/>
                </a:solidFill>
              </a:rPr>
              <a:t>sẻ</a:t>
            </a:r>
            <a:r>
              <a:rPr lang="en-US" b="1">
                <a:solidFill>
                  <a:srgbClr val="0070C0"/>
                </a:solidFill>
              </a:rPr>
              <a:t>, </a:t>
            </a:r>
            <a:r>
              <a:rPr lang="en-US" b="1" err="1">
                <a:solidFill>
                  <a:srgbClr val="0070C0"/>
                </a:solidFill>
              </a:rPr>
              <a:t>thảo</a:t>
            </a:r>
            <a:r>
              <a:rPr lang="en-US" b="1">
                <a:solidFill>
                  <a:srgbClr val="0070C0"/>
                </a:solidFill>
              </a:rPr>
              <a:t> </a:t>
            </a:r>
            <a:r>
              <a:rPr lang="en-US" b="1" err="1">
                <a:solidFill>
                  <a:srgbClr val="0070C0"/>
                </a:solidFill>
              </a:rPr>
              <a:t>luận</a:t>
            </a:r>
            <a:r>
              <a:rPr lang="en-US" b="1">
                <a:solidFill>
                  <a:srgbClr val="0070C0"/>
                </a:solidFill>
              </a:rPr>
              <a:t> </a:t>
            </a:r>
            <a:r>
              <a:rPr lang="en-US" b="1" err="1">
                <a:solidFill>
                  <a:srgbClr val="0070C0"/>
                </a:solidFill>
              </a:rPr>
              <a:t>về</a:t>
            </a:r>
            <a:r>
              <a:rPr lang="en-US" b="1">
                <a:solidFill>
                  <a:srgbClr val="0070C0"/>
                </a:solidFill>
              </a:rPr>
              <a:t> </a:t>
            </a:r>
            <a:r>
              <a:rPr lang="en-US" b="1" err="1">
                <a:solidFill>
                  <a:srgbClr val="0070C0"/>
                </a:solidFill>
              </a:rPr>
              <a:t>bài</a:t>
            </a:r>
            <a:r>
              <a:rPr lang="en-US" b="1">
                <a:solidFill>
                  <a:srgbClr val="0070C0"/>
                </a:solidFill>
              </a:rPr>
              <a:t> </a:t>
            </a:r>
            <a:r>
              <a:rPr lang="en-US" b="1" err="1">
                <a:solidFill>
                  <a:srgbClr val="0070C0"/>
                </a:solidFill>
              </a:rPr>
              <a:t>học</a:t>
            </a:r>
            <a:r>
              <a:rPr lang="en-US" b="1">
                <a:solidFill>
                  <a:srgbClr val="0070C0"/>
                </a:solidFill>
              </a:rPr>
              <a:t/>
            </a:r>
            <a:br>
              <a:rPr lang="en-US" b="1">
                <a:solidFill>
                  <a:srgbClr val="0070C0"/>
                </a:solidFill>
              </a:rPr>
            </a:br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304800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>
                <a:solidFill>
                  <a:srgbClr val="0070C0"/>
                </a:solidFill>
                <a:latin typeface="+mn-lt"/>
              </a:rPr>
              <a:t>Bước</a:t>
            </a:r>
            <a:r>
              <a:rPr lang="en-US" sz="2800" b="1">
                <a:solidFill>
                  <a:srgbClr val="0070C0"/>
                </a:solidFill>
                <a:latin typeface="+mn-lt"/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18433856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356136" y="1752600"/>
            <a:ext cx="8402664" cy="45252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 sz="3200" err="1">
                <a:latin typeface="Arial" pitchFamily="34" charset="0"/>
                <a:cs typeface="Arial" pitchFamily="34" charset="0"/>
              </a:rPr>
              <a:t>Bố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trí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chỗ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thảo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luận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sau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dự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giờ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đảm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bảo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thoải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mái</a:t>
            </a:r>
            <a:r>
              <a:rPr lang="en-US" sz="3200">
                <a:latin typeface="Arial" pitchFamily="34" charset="0"/>
                <a:cs typeface="Arial" pitchFamily="34" charset="0"/>
              </a:rPr>
              <a:t>,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thân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thiện</a:t>
            </a:r>
            <a:endParaRPr lang="en-US" sz="320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 sz="3200" err="1">
                <a:latin typeface="Arial" pitchFamily="34" charset="0"/>
                <a:cs typeface="Arial" pitchFamily="34" charset="0"/>
              </a:rPr>
              <a:t>Dành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thời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gian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cho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dự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suy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ngẫm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kỹ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những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điều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mình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quan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sát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60000"/>
              </a:spcBef>
            </a:pPr>
            <a:endParaRPr lang="en-US" sz="320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Tổ</a:t>
            </a:r>
            <a:r>
              <a:rPr lang="en-US" sz="3600"/>
              <a:t> </a:t>
            </a:r>
            <a:r>
              <a:rPr lang="en-US" sz="3600" err="1"/>
              <a:t>chức</a:t>
            </a:r>
            <a:r>
              <a:rPr lang="en-US" sz="3600"/>
              <a:t> </a:t>
            </a:r>
            <a:r>
              <a:rPr lang="en-US" sz="3600" err="1"/>
              <a:t>thảo</a:t>
            </a:r>
            <a:r>
              <a:rPr lang="en-US" sz="3600"/>
              <a:t> </a:t>
            </a:r>
            <a:r>
              <a:rPr lang="en-US" sz="3600" err="1"/>
              <a:t>luận</a:t>
            </a:r>
            <a:r>
              <a:rPr lang="en-US" sz="3600"/>
              <a:t> chia </a:t>
            </a:r>
            <a:r>
              <a:rPr lang="en-US" sz="3600" err="1"/>
              <a:t>sẻ</a:t>
            </a:r>
            <a:r>
              <a:rPr lang="en-US" sz="3600"/>
              <a:t> </a:t>
            </a:r>
            <a:r>
              <a:rPr lang="en-US" sz="3600" err="1"/>
              <a:t>sau</a:t>
            </a:r>
            <a:r>
              <a:rPr lang="en-US" sz="3600"/>
              <a:t> </a:t>
            </a:r>
            <a:r>
              <a:rPr lang="en-US" sz="3600" err="1"/>
              <a:t>dự</a:t>
            </a:r>
            <a:r>
              <a:rPr lang="en-US" sz="3600"/>
              <a:t> </a:t>
            </a:r>
            <a:r>
              <a:rPr lang="en-US" sz="3600" err="1"/>
              <a:t>giờ</a:t>
            </a:r>
            <a:endParaRPr lang="en-US" sz="3600"/>
          </a:p>
          <a:p>
            <a:pPr marL="0" indent="0" algn="ctr">
              <a:buNone/>
            </a:pPr>
            <a:endParaRPr lang="en-US" sz="32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2E8C3549-9F54-4A6C-8AAE-E96C309B31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638" y="1143000"/>
            <a:ext cx="8942162" cy="50292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69A68B5-F5CA-49DE-9DAE-DBF020A939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EF7C735-0F61-440B-959A-90BE3E8A3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768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0632" y="1102603"/>
            <a:ext cx="8854584" cy="495856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Nội</a:t>
            </a:r>
            <a:r>
              <a:rPr lang="en-US" sz="3600"/>
              <a:t> dung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B2ABBFD-A820-4820-BB68-F332EB00880D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1711234" y="2534194"/>
            <a:ext cx="259950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b="1">
                <a:solidFill>
                  <a:srgbClr val="0070C0"/>
                </a:solidFill>
              </a:rPr>
              <a:t>1. </a:t>
            </a:r>
            <a:r>
              <a:rPr lang="en-US" sz="2800" b="1" err="1">
                <a:solidFill>
                  <a:srgbClr val="0070C0"/>
                </a:solidFill>
              </a:rPr>
              <a:t>Tại</a:t>
            </a:r>
            <a:r>
              <a:rPr lang="en-US" sz="2800" b="1">
                <a:solidFill>
                  <a:srgbClr val="0070C0"/>
                </a:solidFill>
              </a:rPr>
              <a:t> </a:t>
            </a:r>
            <a:r>
              <a:rPr lang="en-US" sz="2800" b="1" err="1">
                <a:solidFill>
                  <a:srgbClr val="0070C0"/>
                </a:solidFill>
              </a:rPr>
              <a:t>sao</a:t>
            </a:r>
            <a:r>
              <a:rPr lang="en-US" sz="2800" b="1">
                <a:solidFill>
                  <a:srgbClr val="0070C0"/>
                </a:solidFill>
              </a:rPr>
              <a:t> </a:t>
            </a:r>
            <a:r>
              <a:rPr lang="en-US" sz="2800" b="1" err="1">
                <a:solidFill>
                  <a:srgbClr val="0070C0"/>
                </a:solidFill>
              </a:rPr>
              <a:t>phải</a:t>
            </a:r>
            <a:r>
              <a:rPr lang="en-US" sz="2800" b="1">
                <a:solidFill>
                  <a:srgbClr val="0070C0"/>
                </a:solidFill>
              </a:rPr>
              <a:t> </a:t>
            </a:r>
            <a:r>
              <a:rPr lang="en-US" sz="2800" b="1" err="1">
                <a:solidFill>
                  <a:srgbClr val="0070C0"/>
                </a:solidFill>
              </a:rPr>
              <a:t>đổi</a:t>
            </a:r>
            <a:r>
              <a:rPr lang="en-US" sz="2800" b="1">
                <a:solidFill>
                  <a:srgbClr val="0070C0"/>
                </a:solidFill>
              </a:rPr>
              <a:t> </a:t>
            </a:r>
            <a:r>
              <a:rPr lang="en-US" sz="2800" b="1" err="1">
                <a:solidFill>
                  <a:srgbClr val="0070C0"/>
                </a:solidFill>
              </a:rPr>
              <a:t>mới</a:t>
            </a:r>
            <a:r>
              <a:rPr lang="en-US" sz="2800" b="1">
                <a:solidFill>
                  <a:srgbClr val="0070C0"/>
                </a:solidFill>
              </a:rPr>
              <a:t> SHCM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76651" y="4045131"/>
            <a:ext cx="259950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b="1">
                <a:solidFill>
                  <a:srgbClr val="0070C0"/>
                </a:solidFill>
              </a:rPr>
              <a:t>3. </a:t>
            </a:r>
            <a:r>
              <a:rPr lang="en-US" sz="2800" b="1" err="1">
                <a:solidFill>
                  <a:srgbClr val="0070C0"/>
                </a:solidFill>
              </a:rPr>
              <a:t>Kỹ</a:t>
            </a:r>
            <a:r>
              <a:rPr lang="en-US" sz="2800" b="1">
                <a:solidFill>
                  <a:srgbClr val="0070C0"/>
                </a:solidFill>
              </a:rPr>
              <a:t> </a:t>
            </a:r>
            <a:r>
              <a:rPr lang="en-US" sz="2800" b="1" err="1">
                <a:solidFill>
                  <a:srgbClr val="0070C0"/>
                </a:solidFill>
              </a:rPr>
              <a:t>thuật</a:t>
            </a:r>
            <a:r>
              <a:rPr lang="en-US" sz="2800" b="1">
                <a:solidFill>
                  <a:srgbClr val="0070C0"/>
                </a:solidFill>
              </a:rPr>
              <a:t> SHCM </a:t>
            </a:r>
            <a:r>
              <a:rPr lang="en-US" sz="2800" b="1" err="1">
                <a:solidFill>
                  <a:srgbClr val="0070C0"/>
                </a:solidFill>
              </a:rPr>
              <a:t>mới</a:t>
            </a:r>
            <a:endParaRPr lang="en-US" sz="2800" b="1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8685" y="4756562"/>
            <a:ext cx="2599509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b="1">
                <a:solidFill>
                  <a:srgbClr val="0070C0"/>
                </a:solidFill>
              </a:rPr>
              <a:t>4.Lộ </a:t>
            </a:r>
            <a:r>
              <a:rPr lang="en-US" sz="2800" b="1" err="1">
                <a:solidFill>
                  <a:srgbClr val="0070C0"/>
                </a:solidFill>
              </a:rPr>
              <a:t>trình</a:t>
            </a:r>
            <a:r>
              <a:rPr lang="en-US" sz="2800" b="1">
                <a:solidFill>
                  <a:srgbClr val="0070C0"/>
                </a:solidFill>
              </a:rPr>
              <a:t> </a:t>
            </a:r>
            <a:r>
              <a:rPr lang="en-US" sz="2800" b="1" err="1">
                <a:solidFill>
                  <a:srgbClr val="0070C0"/>
                </a:solidFill>
              </a:rPr>
              <a:t>triển</a:t>
            </a:r>
            <a:r>
              <a:rPr lang="en-US" sz="2800" b="1">
                <a:solidFill>
                  <a:srgbClr val="0070C0"/>
                </a:solidFill>
              </a:rPr>
              <a:t> </a:t>
            </a:r>
            <a:r>
              <a:rPr lang="en-US" sz="2800" b="1" err="1">
                <a:solidFill>
                  <a:srgbClr val="0070C0"/>
                </a:solidFill>
              </a:rPr>
              <a:t>khai</a:t>
            </a:r>
            <a:r>
              <a:rPr lang="en-US" sz="2800" b="1">
                <a:solidFill>
                  <a:srgbClr val="0070C0"/>
                </a:solidFill>
              </a:rPr>
              <a:t> SHCM </a:t>
            </a:r>
            <a:r>
              <a:rPr lang="en-US" sz="2800" b="1" err="1">
                <a:solidFill>
                  <a:srgbClr val="0070C0"/>
                </a:solidFill>
              </a:rPr>
              <a:t>mới</a:t>
            </a:r>
            <a:endParaRPr lang="en-US" sz="2800" b="1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98720" y="1956599"/>
            <a:ext cx="259950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b="1">
                <a:solidFill>
                  <a:srgbClr val="0070C0"/>
                </a:solidFill>
              </a:rPr>
              <a:t>2. </a:t>
            </a:r>
            <a:r>
              <a:rPr lang="en-US" sz="2800" b="1" err="1">
                <a:solidFill>
                  <a:srgbClr val="0070C0"/>
                </a:solidFill>
              </a:rPr>
              <a:t>Thế</a:t>
            </a:r>
            <a:r>
              <a:rPr lang="en-US" sz="2800" b="1">
                <a:solidFill>
                  <a:srgbClr val="0070C0"/>
                </a:solidFill>
              </a:rPr>
              <a:t> </a:t>
            </a:r>
            <a:r>
              <a:rPr lang="en-US" sz="2800" b="1" err="1">
                <a:solidFill>
                  <a:srgbClr val="0070C0"/>
                </a:solidFill>
              </a:rPr>
              <a:t>nào</a:t>
            </a:r>
            <a:r>
              <a:rPr lang="en-US" sz="2800" b="1">
                <a:solidFill>
                  <a:srgbClr val="0070C0"/>
                </a:solidFill>
              </a:rPr>
              <a:t> </a:t>
            </a:r>
            <a:r>
              <a:rPr lang="en-US" sz="2800" b="1" err="1">
                <a:solidFill>
                  <a:srgbClr val="0070C0"/>
                </a:solidFill>
              </a:rPr>
              <a:t>là</a:t>
            </a:r>
            <a:r>
              <a:rPr lang="en-US" sz="2800" b="1">
                <a:solidFill>
                  <a:srgbClr val="0070C0"/>
                </a:solidFill>
              </a:rPr>
              <a:t> SHCM </a:t>
            </a:r>
            <a:r>
              <a:rPr lang="en-US" sz="2800" b="1" err="1">
                <a:solidFill>
                  <a:srgbClr val="0070C0"/>
                </a:solidFill>
              </a:rPr>
              <a:t>mới</a:t>
            </a:r>
            <a:endParaRPr lang="en-US" sz="2800" b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9131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6400" y="1600200"/>
            <a:ext cx="8402664" cy="4343400"/>
          </a:xfrm>
        </p:spPr>
        <p:txBody>
          <a:bodyPr>
            <a:normAutofit/>
          </a:bodyPr>
          <a:lstStyle/>
          <a:p>
            <a:pPr marL="495300" indent="-495300">
              <a:buFontTx/>
              <a:buAutoNum type="arabicPeriod"/>
            </a:pPr>
            <a:r>
              <a:rPr lang="en-US" sz="320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viên</a:t>
            </a:r>
            <a:r>
              <a:rPr lang="en-US" sz="3200">
                <a:latin typeface="Arial" pitchFamily="34" charset="0"/>
                <a:cs typeface="Arial" pitchFamily="34" charset="0"/>
              </a:rPr>
              <a:t> minh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họa</a:t>
            </a:r>
            <a:r>
              <a:rPr lang="en-US" sz="3200">
                <a:latin typeface="Arial" pitchFamily="34" charset="0"/>
                <a:cs typeface="Arial" pitchFamily="34" charset="0"/>
              </a:rPr>
              <a:t> chia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sẻ</a:t>
            </a:r>
            <a:r>
              <a:rPr lang="en-US" sz="3200">
                <a:latin typeface="Arial" pitchFamily="34" charset="0"/>
                <a:cs typeface="Arial" pitchFamily="34" charset="0"/>
              </a:rPr>
              <a:t> ý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tiến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hành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bài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cảm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nhận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sau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bài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</a:p>
          <a:p>
            <a:pPr marL="495300" indent="-495300">
              <a:buFontTx/>
              <a:buAutoNum type="arabicPeriod"/>
            </a:pPr>
            <a:endParaRPr lang="en-US" sz="3200">
              <a:latin typeface="Arial" pitchFamily="34" charset="0"/>
              <a:cs typeface="Arial" pitchFamily="34" charset="0"/>
            </a:endParaRPr>
          </a:p>
          <a:p>
            <a:pPr marL="495300" indent="-495300">
              <a:buFontTx/>
              <a:buAutoNum type="arabicPeriod"/>
            </a:pPr>
            <a:r>
              <a:rPr lang="en-US" sz="3200">
                <a:latin typeface="Arial" pitchFamily="34" charset="0"/>
                <a:cs typeface="Arial" pitchFamily="34" charset="0"/>
              </a:rPr>
              <a:t>Chia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sẻ</a:t>
            </a:r>
            <a:r>
              <a:rPr lang="en-US" sz="3200">
                <a:latin typeface="Arial" pitchFamily="34" charset="0"/>
                <a:cs typeface="Arial" pitchFamily="34" charset="0"/>
              </a:rPr>
              <a:t> ý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kiến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giữa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viên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dự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giờ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</a:p>
          <a:p>
            <a:pPr marL="495300" indent="-495300" algn="ctr">
              <a:buFontTx/>
              <a:buNone/>
            </a:pPr>
            <a:r>
              <a:rPr lang="en-US" sz="3200" b="1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32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đánh</a:t>
            </a:r>
            <a:r>
              <a:rPr lang="en-US" sz="32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32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200" b="1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xếp</a:t>
            </a:r>
            <a:r>
              <a:rPr lang="en-US" sz="32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loại</a:t>
            </a:r>
            <a:r>
              <a:rPr lang="en-US" sz="32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giờ</a:t>
            </a:r>
            <a:r>
              <a:rPr lang="en-US" sz="32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32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động</a:t>
            </a:r>
            <a:endParaRPr lang="en-US" sz="32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en-US" sz="280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495300" indent="-495300" algn="ctr">
              <a:buFontTx/>
              <a:buNone/>
            </a:pPr>
            <a:r>
              <a:rPr lang="en-US" sz="280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khi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thảo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luận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bài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học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6136" y="1828800"/>
            <a:ext cx="8402664" cy="452520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800" b="1">
                <a:latin typeface="Arial" pitchFamily="34" charset="0"/>
                <a:cs typeface="Arial" pitchFamily="34" charset="0"/>
              </a:rPr>
              <a:t>Ý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tiến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hành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giờ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</a:p>
          <a:p>
            <a:pPr marL="968375" lvl="1" indent="-511175">
              <a:lnSpc>
                <a:spcPct val="100000"/>
              </a:lnSpc>
              <a:spcBef>
                <a:spcPct val="50000"/>
              </a:spcBef>
              <a:buFontTx/>
              <a:buAutoNum type="arabicParenR"/>
            </a:pPr>
            <a:r>
              <a:rPr lang="en-US" sz="280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Mục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là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gì</a:t>
            </a:r>
            <a:r>
              <a:rPr lang="en-US" sz="2800">
                <a:latin typeface="Arial" pitchFamily="34" charset="0"/>
                <a:cs typeface="Arial" pitchFamily="34" charset="0"/>
              </a:rPr>
              <a:t>?</a:t>
            </a:r>
          </a:p>
          <a:p>
            <a:pPr marL="968375" lvl="1" indent="-511175">
              <a:lnSpc>
                <a:spcPct val="100000"/>
              </a:lnSpc>
              <a:spcBef>
                <a:spcPct val="50000"/>
              </a:spcBef>
              <a:buFontTx/>
              <a:buAutoNum type="arabicParenR"/>
            </a:pPr>
            <a:r>
              <a:rPr lang="en-US" sz="280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>
                <a:latin typeface="Arial" pitchFamily="34" charset="0"/>
                <a:cs typeface="Arial" pitchFamily="34" charset="0"/>
              </a:rPr>
              <a:t> ý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>
                <a:latin typeface="Arial" pitchFamily="34" charset="0"/>
                <a:cs typeface="Arial" pitchFamily="34" charset="0"/>
              </a:rPr>
              <a:t> GV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nhằm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đạt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mục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tiêu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đó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</a:p>
          <a:p>
            <a:pPr marL="968375" lvl="1" indent="-511175">
              <a:lnSpc>
                <a:spcPct val="100000"/>
              </a:lnSpc>
              <a:spcBef>
                <a:spcPct val="50000"/>
              </a:spcBef>
              <a:buFontTx/>
              <a:buAutoNum type="arabicParenR"/>
            </a:pPr>
            <a:r>
              <a:rPr lang="en-US" sz="2800" err="1">
                <a:latin typeface="Arial" pitchFamily="34" charset="0"/>
                <a:cs typeface="Arial" pitchFamily="34" charset="0"/>
              </a:rPr>
              <a:t>Giải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thích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lí</a:t>
            </a:r>
            <a:r>
              <a:rPr lang="en-US" sz="2800">
                <a:latin typeface="Arial" pitchFamily="34" charset="0"/>
                <a:cs typeface="Arial" pitchFamily="34" charset="0"/>
              </a:rPr>
              <a:t> do ý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tưởng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động</a:t>
            </a:r>
            <a:endParaRPr lang="en-US" sz="2800">
              <a:latin typeface="Arial" pitchFamily="34" charset="0"/>
              <a:cs typeface="Arial" pitchFamily="34" charset="0"/>
            </a:endParaRPr>
          </a:p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968375" lvl="1" indent="-511175" algn="ctr">
              <a:lnSpc>
                <a:spcPct val="100000"/>
              </a:lnSpc>
              <a:spcBef>
                <a:spcPct val="50000"/>
              </a:spcBef>
            </a:pPr>
            <a:r>
              <a:rPr lang="en-US" sz="3200" b="1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3200" b="1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latin typeface="Arial" pitchFamily="34" charset="0"/>
                <a:cs typeface="Arial" pitchFamily="34" charset="0"/>
              </a:rPr>
              <a:t>viên</a:t>
            </a:r>
            <a:r>
              <a:rPr lang="en-US" sz="3200" b="1">
                <a:latin typeface="Arial" pitchFamily="34" charset="0"/>
                <a:cs typeface="Arial" pitchFamily="34" charset="0"/>
              </a:rPr>
              <a:t> minh </a:t>
            </a:r>
            <a:r>
              <a:rPr lang="en-US" sz="3200" b="1" err="1">
                <a:latin typeface="Arial" pitchFamily="34" charset="0"/>
                <a:cs typeface="Arial" pitchFamily="34" charset="0"/>
              </a:rPr>
              <a:t>họa</a:t>
            </a:r>
            <a:r>
              <a:rPr lang="en-US" sz="3200" b="1">
                <a:latin typeface="Arial" pitchFamily="34" charset="0"/>
                <a:cs typeface="Arial" pitchFamily="34" charset="0"/>
              </a:rPr>
              <a:t> chia </a:t>
            </a:r>
            <a:r>
              <a:rPr lang="en-US" sz="3200" b="1" err="1">
                <a:latin typeface="Arial" pitchFamily="34" charset="0"/>
                <a:cs typeface="Arial" pitchFamily="34" charset="0"/>
              </a:rPr>
              <a:t>sẻ</a:t>
            </a:r>
            <a:endParaRPr lang="en-US" sz="3200" b="1">
              <a:latin typeface="Arial" pitchFamily="34" charset="0"/>
              <a:cs typeface="Arial" pitchFamily="34" charset="0"/>
            </a:endParaRPr>
          </a:p>
          <a:p>
            <a:pPr marL="968375" lvl="1" indent="-511175" algn="ctr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sz="3200" b="1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6136" y="1600200"/>
            <a:ext cx="8402664" cy="452520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ct val="30000"/>
              </a:spcBef>
              <a:buFontTx/>
              <a:buNone/>
            </a:pPr>
            <a:r>
              <a:rPr lang="en-US" sz="2800" b="1" err="1">
                <a:latin typeface="Arial" pitchFamily="34" charset="0"/>
                <a:cs typeface="Arial" pitchFamily="34" charset="0"/>
              </a:rPr>
              <a:t>Cảm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nhận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mình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endParaRPr lang="en-US" sz="2800">
              <a:latin typeface="Arial" pitchFamily="34" charset="0"/>
              <a:cs typeface="Arial" pitchFamily="34" charset="0"/>
            </a:endParaRPr>
          </a:p>
          <a:p>
            <a:pPr marL="968375" lvl="1" indent="-511175">
              <a:lnSpc>
                <a:spcPct val="100000"/>
              </a:lnSpc>
              <a:spcBef>
                <a:spcPct val="30000"/>
              </a:spcBef>
              <a:buFontTx/>
              <a:buAutoNum type="arabicParenR"/>
            </a:pPr>
            <a:r>
              <a:rPr lang="en-US" sz="280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những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điểm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đã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tiến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hành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công</a:t>
            </a:r>
            <a:endParaRPr lang="en-US" sz="2800">
              <a:latin typeface="Arial" pitchFamily="34" charset="0"/>
              <a:cs typeface="Arial" pitchFamily="34" charset="0"/>
            </a:endParaRPr>
          </a:p>
          <a:p>
            <a:pPr marL="968375" lvl="1" indent="-511175">
              <a:lnSpc>
                <a:spcPct val="100000"/>
              </a:lnSpc>
              <a:spcBef>
                <a:spcPct val="30000"/>
              </a:spcBef>
              <a:buFontTx/>
              <a:buAutoNum type="arabicParenR"/>
            </a:pPr>
            <a:r>
              <a:rPr lang="en-US" sz="280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những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điểm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còn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cảm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thấy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khó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khăn</a:t>
            </a:r>
            <a:r>
              <a:rPr lang="en-US" sz="2800">
                <a:latin typeface="Arial" pitchFamily="34" charset="0"/>
                <a:cs typeface="Arial" pitchFamily="34" charset="0"/>
              </a:rPr>
              <a:t>,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băn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khoăn</a:t>
            </a:r>
            <a:endParaRPr lang="en-US" sz="2800">
              <a:latin typeface="Arial" pitchFamily="34" charset="0"/>
              <a:cs typeface="Arial" pitchFamily="34" charset="0"/>
            </a:endParaRPr>
          </a:p>
          <a:p>
            <a:pPr marL="968375" lvl="1" indent="-511175">
              <a:lnSpc>
                <a:spcPct val="100000"/>
              </a:lnSpc>
              <a:spcBef>
                <a:spcPct val="30000"/>
              </a:spcBef>
              <a:buFontTx/>
              <a:buAutoNum type="arabicParenR"/>
            </a:pPr>
            <a:r>
              <a:rPr lang="en-US" sz="2800" err="1">
                <a:latin typeface="Arial" pitchFamily="34" charset="0"/>
                <a:cs typeface="Arial" pitchFamily="34" charset="0"/>
              </a:rPr>
              <a:t>Cảm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nghĩ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điểm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nổi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bật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>
                <a:latin typeface="Arial" pitchFamily="34" charset="0"/>
                <a:cs typeface="Arial" pitchFamily="34" charset="0"/>
              </a:rPr>
              <a:t>: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chỉ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ra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vài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tình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huống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tập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nêu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cảm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nghĩ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>
                <a:latin typeface="Arial" pitchFamily="34" charset="0"/>
                <a:cs typeface="Arial" pitchFamily="34" charset="0"/>
              </a:rPr>
              <a:t> </a:t>
            </a:r>
            <a:r>
              <a:rPr lang="en-US" sz="2800" err="1">
                <a:latin typeface="Arial" pitchFamily="34" charset="0"/>
                <a:cs typeface="Arial" pitchFamily="34" charset="0"/>
              </a:rPr>
              <a:t>mình</a:t>
            </a:r>
            <a:endParaRPr lang="en-US" sz="2800">
              <a:latin typeface="Arial" pitchFamily="34" charset="0"/>
              <a:cs typeface="Arial" pitchFamily="34" charset="0"/>
            </a:endParaRPr>
          </a:p>
          <a:p>
            <a:pPr marL="968375" lvl="1" indent="-511175">
              <a:lnSpc>
                <a:spcPct val="100000"/>
              </a:lnSpc>
              <a:spcBef>
                <a:spcPct val="30000"/>
              </a:spcBef>
              <a:buFontTx/>
              <a:buNone/>
            </a:pPr>
            <a:endParaRPr lang="en-US" sz="2800">
              <a:latin typeface="Arial" pitchFamily="34" charset="0"/>
              <a:cs typeface="Arial" pitchFamily="34" charset="0"/>
            </a:endParaRPr>
          </a:p>
          <a:p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quarter" idx="13"/>
          </p:nvPr>
        </p:nvSpPr>
        <p:spPr>
          <a:xfrm>
            <a:off x="356400" y="152400"/>
            <a:ext cx="8402400" cy="904093"/>
          </a:xfrm>
        </p:spPr>
        <p:txBody>
          <a:bodyPr>
            <a:normAutofit/>
          </a:bodyPr>
          <a:lstStyle/>
          <a:p>
            <a:pPr marL="968375" lvl="1" indent="-511175" algn="ctr">
              <a:lnSpc>
                <a:spcPct val="100000"/>
              </a:lnSpc>
              <a:spcBef>
                <a:spcPct val="30000"/>
              </a:spcBef>
            </a:pPr>
            <a:r>
              <a:rPr lang="en-US" sz="2800" b="1" err="1">
                <a:latin typeface="Arial" pitchFamily="34" charset="0"/>
                <a:cs typeface="Arial" pitchFamily="34" charset="0"/>
              </a:rPr>
              <a:t>Giáo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viên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minh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họa</a:t>
            </a:r>
            <a:r>
              <a:rPr lang="en-US" sz="2800" b="1">
                <a:latin typeface="Arial" pitchFamily="34" charset="0"/>
                <a:cs typeface="Arial" pitchFamily="34" charset="0"/>
              </a:rPr>
              <a:t> chia </a:t>
            </a:r>
            <a:r>
              <a:rPr lang="en-US" sz="2800" b="1" err="1">
                <a:latin typeface="Arial" pitchFamily="34" charset="0"/>
                <a:cs typeface="Arial" pitchFamily="34" charset="0"/>
              </a:rPr>
              <a:t>sẻ</a:t>
            </a:r>
            <a:endParaRPr lang="en-US" sz="2800" b="1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sz="3200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hướng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suy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ngẫm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phải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dựa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trên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tế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đã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diễn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ra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giờ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vừa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dự</a:t>
            </a:r>
            <a:endParaRPr lang="en-US" sz="320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sz="3200">
                <a:latin typeface="Arial" pitchFamily="34" charset="0"/>
                <a:cs typeface="Arial" pitchFamily="34" charset="0"/>
              </a:rPr>
              <a:t>Ý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kiến</a:t>
            </a:r>
            <a:r>
              <a:rPr lang="en-US" sz="3200">
                <a:latin typeface="Arial" pitchFamily="34" charset="0"/>
                <a:cs typeface="Arial" pitchFamily="34" charset="0"/>
              </a:rPr>
              <a:t> chia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sẻ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phải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thể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sự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cao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dạy</a:t>
            </a:r>
            <a:r>
              <a:rPr lang="en-US" sz="3200">
                <a:latin typeface="Arial" pitchFamily="34" charset="0"/>
                <a:cs typeface="Arial" pitchFamily="34" charset="0"/>
              </a:rPr>
              <a:t> minh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họa</a:t>
            </a:r>
            <a:endParaRPr lang="en-US" sz="320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sz="3200" err="1">
                <a:latin typeface="Arial" pitchFamily="34" charset="0"/>
                <a:cs typeface="Arial" pitchFamily="34" charset="0"/>
              </a:rPr>
              <a:t>Chỉ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suy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ngẫm</a:t>
            </a:r>
            <a:r>
              <a:rPr lang="en-US" sz="3200">
                <a:latin typeface="Arial" pitchFamily="34" charset="0"/>
                <a:cs typeface="Arial" pitchFamily="34" charset="0"/>
              </a:rPr>
              <a:t>, chia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sẻ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những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gì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đã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diễn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ra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3200">
                <a:latin typeface="Arial" pitchFamily="34" charset="0"/>
                <a:cs typeface="Arial" pitchFamily="34" charset="0"/>
              </a:rPr>
              <a:t> minh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họa</a:t>
            </a:r>
            <a:endParaRPr lang="en-US" sz="3200">
              <a:latin typeface="Arial" pitchFamily="34" charset="0"/>
              <a:cs typeface="Arial" pitchFamily="34" charset="0"/>
            </a:endParaRPr>
          </a:p>
          <a:p>
            <a:endParaRPr lang="en-US" sz="280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40000"/>
              </a:spcBef>
              <a:buNone/>
            </a:pPr>
            <a:r>
              <a:rPr lang="en-US" sz="3200" err="1">
                <a:latin typeface="Arial" pitchFamily="34" charset="0"/>
                <a:cs typeface="Arial" pitchFamily="34" charset="0"/>
              </a:rPr>
              <a:t>Yêu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cầu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đối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với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tham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gia</a:t>
            </a:r>
            <a:endParaRPr lang="en-US" sz="32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2988" y="1295400"/>
            <a:ext cx="8545352" cy="4525200"/>
          </a:xfrm>
        </p:spPr>
        <p:txBody>
          <a:bodyPr>
            <a:noAutofit/>
          </a:bodyPr>
          <a:lstStyle/>
          <a:p>
            <a:pPr marL="609600" indent="-609600">
              <a:lnSpc>
                <a:spcPct val="100000"/>
              </a:lnSpc>
              <a:buFontTx/>
              <a:buNone/>
            </a:pPr>
            <a:r>
              <a:rPr lang="en-US" sz="2600" err="1">
                <a:latin typeface="Arial" pitchFamily="34" charset="0"/>
                <a:cs typeface="Arial" pitchFamily="34" charset="0"/>
              </a:rPr>
              <a:t>Căn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cứ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>
                <a:latin typeface="Arial" pitchFamily="34" charset="0"/>
                <a:cs typeface="Arial" pitchFamily="34" charset="0"/>
              </a:rPr>
              <a:t>ý </a:t>
            </a:r>
            <a:r>
              <a:rPr lang="en-US" sz="2600" b="1" err="1">
                <a:latin typeface="Arial" pitchFamily="34" charset="0"/>
                <a:cs typeface="Arial" pitchFamily="34" charset="0"/>
              </a:rPr>
              <a:t>định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600">
                <a:latin typeface="Arial" pitchFamily="34" charset="0"/>
                <a:cs typeface="Arial" pitchFamily="34" charset="0"/>
              </a:rPr>
              <a:t> GV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600" b="1"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err="1">
                <a:latin typeface="Arial" pitchFamily="34" charset="0"/>
                <a:cs typeface="Arial" pitchFamily="34" charset="0"/>
              </a:rPr>
              <a:t>tiễn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diễn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ra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tại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</a:p>
          <a:p>
            <a:pPr marL="609600" indent="-609600">
              <a:lnSpc>
                <a:spcPct val="100000"/>
              </a:lnSpc>
              <a:buFontTx/>
              <a:buAutoNum type="arabicParenR"/>
            </a:pPr>
            <a:r>
              <a:rPr lang="en-US" sz="2600" err="1">
                <a:latin typeface="Arial" pitchFamily="34" charset="0"/>
                <a:cs typeface="Arial" pitchFamily="34" charset="0"/>
              </a:rPr>
              <a:t>Nêu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những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điều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2600">
                <a:latin typeface="Arial" pitchFamily="34" charset="0"/>
                <a:cs typeface="Arial" pitchFamily="34" charset="0"/>
              </a:rPr>
              <a:t> qua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suy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ngẫm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bài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học</a:t>
            </a:r>
            <a:endParaRPr lang="en-US" sz="260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100000"/>
              </a:lnSpc>
              <a:buFontTx/>
              <a:buAutoNum type="arabicParenR"/>
            </a:pPr>
            <a:r>
              <a:rPr lang="en-US" sz="2600" err="1">
                <a:latin typeface="Arial" pitchFamily="34" charset="0"/>
                <a:cs typeface="Arial" pitchFamily="34" charset="0"/>
              </a:rPr>
              <a:t>Mô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tả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điều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quan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sát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từ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tế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học</a:t>
            </a:r>
            <a:endParaRPr lang="en-US" sz="260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100000"/>
              </a:lnSpc>
              <a:buFontTx/>
              <a:buChar char="-"/>
            </a:pPr>
            <a:r>
              <a:rPr lang="en-US" sz="2600" err="1">
                <a:latin typeface="Arial" pitchFamily="34" charset="0"/>
                <a:cs typeface="Arial" pitchFamily="34" charset="0"/>
              </a:rPr>
              <a:t>Chú</a:t>
            </a:r>
            <a:r>
              <a:rPr lang="en-US" sz="2600">
                <a:latin typeface="Arial" pitchFamily="34" charset="0"/>
                <a:cs typeface="Arial" pitchFamily="34" charset="0"/>
              </a:rPr>
              <a:t> ý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vào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nhóm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từng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trẻ</a:t>
            </a:r>
            <a:endParaRPr lang="en-US" sz="260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100000"/>
              </a:lnSpc>
              <a:buFontTx/>
              <a:buChar char="-"/>
            </a:pPr>
            <a:r>
              <a:rPr lang="en-US" sz="2600" err="1">
                <a:latin typeface="Arial" pitchFamily="34" charset="0"/>
                <a:cs typeface="Arial" pitchFamily="34" charset="0"/>
              </a:rPr>
              <a:t>Quan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sát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thái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độ</a:t>
            </a:r>
            <a:r>
              <a:rPr lang="en-US" sz="2600">
                <a:latin typeface="Arial" pitchFamily="34" charset="0"/>
                <a:cs typeface="Arial" pitchFamily="34" charset="0"/>
              </a:rPr>
              <a:t>,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hành</a:t>
            </a:r>
            <a:r>
              <a:rPr lang="en-US" sz="2600">
                <a:latin typeface="Arial" pitchFamily="34" charset="0"/>
                <a:cs typeface="Arial" pitchFamily="34" charset="0"/>
              </a:rPr>
              <a:t> vi,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cảm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xúc</a:t>
            </a:r>
            <a:r>
              <a:rPr lang="en-US" sz="2600">
                <a:latin typeface="Arial" pitchFamily="34" charset="0"/>
                <a:cs typeface="Arial" pitchFamily="34" charset="0"/>
              </a:rPr>
              <a:t>,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kết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quả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sản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phẩm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cháu</a:t>
            </a:r>
            <a:endParaRPr lang="en-US" sz="260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100000"/>
              </a:lnSpc>
              <a:buFontTx/>
              <a:buChar char="-"/>
            </a:pPr>
            <a:r>
              <a:rPr lang="en-US" sz="2600" err="1">
                <a:latin typeface="Arial" pitchFamily="34" charset="0"/>
                <a:cs typeface="Arial" pitchFamily="34" charset="0"/>
              </a:rPr>
              <a:t>Suy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ngẫm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xem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trẻ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đang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nghĩ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gì</a:t>
            </a:r>
            <a:r>
              <a:rPr lang="en-US" sz="2600">
                <a:latin typeface="Arial" pitchFamily="34" charset="0"/>
                <a:cs typeface="Arial" pitchFamily="34" charset="0"/>
              </a:rPr>
              <a:t>,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cảm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thấy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gì</a:t>
            </a:r>
            <a:r>
              <a:rPr lang="en-US" sz="2600">
                <a:latin typeface="Arial" pitchFamily="34" charset="0"/>
                <a:cs typeface="Arial" pitchFamily="34" charset="0"/>
              </a:rPr>
              <a:t>?</a:t>
            </a:r>
          </a:p>
          <a:p>
            <a:pPr marL="609600" indent="-609600">
              <a:lnSpc>
                <a:spcPct val="100000"/>
              </a:lnSpc>
              <a:buFontTx/>
              <a:buAutoNum type="arabicParenR"/>
            </a:pPr>
            <a:r>
              <a:rPr lang="en-US" sz="2600" err="1">
                <a:latin typeface="Arial" pitchFamily="34" charset="0"/>
                <a:cs typeface="Arial" pitchFamily="34" charset="0"/>
              </a:rPr>
              <a:t>Tìm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lí</a:t>
            </a:r>
            <a:r>
              <a:rPr lang="en-US" sz="2600">
                <a:latin typeface="Arial" pitchFamily="34" charset="0"/>
                <a:cs typeface="Arial" pitchFamily="34" charset="0"/>
              </a:rPr>
              <a:t> do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tại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sao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tế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đó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lại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xảy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ra</a:t>
            </a:r>
            <a:r>
              <a:rPr lang="en-US" sz="2600">
                <a:latin typeface="Arial" pitchFamily="34" charset="0"/>
                <a:cs typeface="Arial" pitchFamily="34" charset="0"/>
              </a:rPr>
              <a:t>?</a:t>
            </a:r>
          </a:p>
          <a:p>
            <a:pPr marL="609600" indent="-609600">
              <a:lnSpc>
                <a:spcPct val="100000"/>
              </a:lnSpc>
              <a:buFontTx/>
              <a:buAutoNum type="arabicParenR"/>
            </a:pPr>
            <a:r>
              <a:rPr lang="en-US" sz="2600" err="1">
                <a:latin typeface="Arial" pitchFamily="34" charset="0"/>
                <a:cs typeface="Arial" pitchFamily="34" charset="0"/>
              </a:rPr>
              <a:t>Tìm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những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biện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pháp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cải</a:t>
            </a:r>
            <a:r>
              <a:rPr lang="en-US" sz="2600">
                <a:latin typeface="Arial" pitchFamily="34" charset="0"/>
                <a:cs typeface="Arial" pitchFamily="34" charset="0"/>
              </a:rPr>
              <a:t> </a:t>
            </a:r>
            <a:r>
              <a:rPr lang="en-US" sz="2600" err="1">
                <a:latin typeface="Arial" pitchFamily="34" charset="0"/>
                <a:cs typeface="Arial" pitchFamily="34" charset="0"/>
              </a:rPr>
              <a:t>tiến</a:t>
            </a:r>
            <a:endParaRPr lang="en-US" sz="2600">
              <a:latin typeface="Arial" pitchFamily="34" charset="0"/>
              <a:cs typeface="Arial" pitchFamily="34" charset="0"/>
            </a:endParaRPr>
          </a:p>
          <a:p>
            <a:endParaRPr lang="en-US" sz="260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200" err="1">
                <a:latin typeface="Arial" pitchFamily="34" charset="0"/>
                <a:cs typeface="Arial" pitchFamily="34" charset="0"/>
              </a:rPr>
              <a:t>Gợi</a:t>
            </a:r>
            <a:r>
              <a:rPr lang="en-US" sz="3200">
                <a:latin typeface="Arial" pitchFamily="34" charset="0"/>
                <a:cs typeface="Arial" pitchFamily="34" charset="0"/>
              </a:rPr>
              <a:t> ý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nội</a:t>
            </a:r>
            <a:r>
              <a:rPr lang="en-US" sz="3200">
                <a:latin typeface="Arial" pitchFamily="34" charset="0"/>
                <a:cs typeface="Arial" pitchFamily="34" charset="0"/>
              </a:rPr>
              <a:t> dung chia </a:t>
            </a:r>
            <a:r>
              <a:rPr lang="en-US" sz="3200" err="1">
                <a:latin typeface="Arial" pitchFamily="34" charset="0"/>
                <a:cs typeface="Arial" pitchFamily="34" charset="0"/>
              </a:rPr>
              <a:t>sẻ</a:t>
            </a:r>
            <a:r>
              <a:rPr lang="en-US" sz="3200">
                <a:latin typeface="Arial" pitchFamily="34" charset="0"/>
                <a:cs typeface="Arial" pitchFamily="34" charset="0"/>
              </a:rPr>
              <a:t> 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443" y="1546201"/>
            <a:ext cx="8402664" cy="4525200"/>
          </a:xfrm>
        </p:spPr>
        <p:txBody>
          <a:bodyPr>
            <a:normAutofit/>
          </a:bodyPr>
          <a:lstStyle/>
          <a:p>
            <a:r>
              <a:rPr lang="en-US" sz="3200" err="1"/>
              <a:t>Chia</a:t>
            </a:r>
            <a:r>
              <a:rPr lang="en-US" sz="3200"/>
              <a:t> </a:t>
            </a:r>
            <a:r>
              <a:rPr lang="en-US" sz="3200" err="1"/>
              <a:t>sẻ</a:t>
            </a:r>
            <a:r>
              <a:rPr lang="en-US" sz="3200"/>
              <a:t> ý </a:t>
            </a:r>
            <a:r>
              <a:rPr lang="en-US" sz="3200" err="1"/>
              <a:t>kiến</a:t>
            </a:r>
            <a:r>
              <a:rPr lang="en-US" sz="3200"/>
              <a:t>: </a:t>
            </a:r>
            <a:r>
              <a:rPr lang="en-US" sz="3200" i="1" err="1"/>
              <a:t>các</a:t>
            </a:r>
            <a:r>
              <a:rPr lang="en-US" sz="3200" i="1"/>
              <a:t> </a:t>
            </a:r>
            <a:r>
              <a:rPr lang="en-US" sz="3200" i="1" err="1"/>
              <a:t>tình</a:t>
            </a:r>
            <a:r>
              <a:rPr lang="en-US" sz="3200" i="1"/>
              <a:t> </a:t>
            </a:r>
            <a:r>
              <a:rPr lang="en-US" sz="3200" i="1" err="1"/>
              <a:t>huống</a:t>
            </a:r>
            <a:r>
              <a:rPr lang="en-US" sz="3200" i="1"/>
              <a:t> </a:t>
            </a:r>
            <a:r>
              <a:rPr lang="en-US" sz="3200" i="1" err="1"/>
              <a:t>cụ</a:t>
            </a:r>
            <a:r>
              <a:rPr lang="en-US" sz="3200" i="1"/>
              <a:t> </a:t>
            </a:r>
            <a:r>
              <a:rPr lang="en-US" sz="3200" i="1" err="1"/>
              <a:t>thể</a:t>
            </a:r>
            <a:r>
              <a:rPr lang="en-US" sz="3200" i="1"/>
              <a:t> </a:t>
            </a:r>
            <a:r>
              <a:rPr lang="en-US" sz="3200" err="1"/>
              <a:t>của</a:t>
            </a:r>
            <a:r>
              <a:rPr lang="en-US" sz="3200"/>
              <a:t> </a:t>
            </a:r>
            <a:r>
              <a:rPr lang="en-US" sz="3200" err="1"/>
              <a:t>trẻ</a:t>
            </a:r>
            <a:endParaRPr lang="en-US" sz="3200"/>
          </a:p>
          <a:p>
            <a:r>
              <a:rPr lang="vi-VN" sz="3200"/>
              <a:t>Chia sẻ tất cả mọi vấn đề; những khó khăn </a:t>
            </a:r>
            <a:r>
              <a:rPr lang="en-US" sz="3200" err="1"/>
              <a:t>của</a:t>
            </a:r>
            <a:r>
              <a:rPr lang="en-US" sz="3200"/>
              <a:t> </a:t>
            </a:r>
            <a:r>
              <a:rPr lang="en-US" sz="3200" err="1"/>
              <a:t>trẻ</a:t>
            </a:r>
            <a:r>
              <a:rPr lang="en-US" sz="3200"/>
              <a:t> </a:t>
            </a:r>
            <a:r>
              <a:rPr lang="en-US" sz="3200" err="1"/>
              <a:t>trong</a:t>
            </a:r>
            <a:r>
              <a:rPr lang="vi-VN" sz="3200"/>
              <a:t> </a:t>
            </a:r>
            <a:r>
              <a:rPr lang="en-US" sz="3200" err="1"/>
              <a:t>hoạt</a:t>
            </a:r>
            <a:r>
              <a:rPr lang="en-US" sz="3200"/>
              <a:t> </a:t>
            </a:r>
            <a:r>
              <a:rPr lang="en-US" sz="3200" err="1"/>
              <a:t>động</a:t>
            </a:r>
            <a:endParaRPr lang="vi-VN" sz="3200"/>
          </a:p>
          <a:p>
            <a:pPr lvl="1"/>
            <a:r>
              <a:rPr lang="en-US" sz="3200" err="1"/>
              <a:t>Tìm</a:t>
            </a:r>
            <a:r>
              <a:rPr lang="en-US" sz="3200"/>
              <a:t> </a:t>
            </a:r>
            <a:r>
              <a:rPr lang="en-US" sz="3200" err="1"/>
              <a:t>hiểu</a:t>
            </a:r>
            <a:r>
              <a:rPr lang="en-US" sz="3200"/>
              <a:t> </a:t>
            </a:r>
            <a:r>
              <a:rPr lang="en-US" sz="3200" err="1"/>
              <a:t>nguyên</a:t>
            </a:r>
            <a:r>
              <a:rPr lang="en-US" sz="3200"/>
              <a:t> </a:t>
            </a:r>
            <a:r>
              <a:rPr lang="en-US" sz="3200" err="1"/>
              <a:t>nhân</a:t>
            </a:r>
            <a:endParaRPr lang="en-US" sz="3200"/>
          </a:p>
          <a:p>
            <a:pPr lvl="1"/>
            <a:r>
              <a:rPr lang="vi-VN" sz="3200"/>
              <a:t>Học được gì </a:t>
            </a:r>
          </a:p>
          <a:p>
            <a:pPr lvl="1"/>
            <a:r>
              <a:rPr lang="vi-VN" sz="3200"/>
              <a:t>Từ bài học của đồng nghiệp ngẫm về bản thân</a:t>
            </a:r>
          </a:p>
          <a:p>
            <a:endParaRPr lang="en-US" sz="320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Suy</a:t>
            </a:r>
            <a:r>
              <a:rPr lang="en-US" sz="3600"/>
              <a:t> </a:t>
            </a:r>
            <a:r>
              <a:rPr lang="en-US" sz="3600" err="1"/>
              <a:t>ngẫm</a:t>
            </a:r>
            <a:endParaRPr lang="en-US" sz="36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5C6343F-E425-4EDD-9291-7DBCF69DBD72}" type="slidenum">
              <a:rPr lang="en-GB" smtClean="0"/>
              <a:pPr>
                <a:defRPr/>
              </a:pPr>
              <a:t>55</a:t>
            </a:fld>
            <a:endParaRPr lang="en-GB"/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6880" y="1616520"/>
            <a:ext cx="8402664" cy="4555680"/>
          </a:xfrm>
        </p:spPr>
        <p:txBody>
          <a:bodyPr>
            <a:noAutofit/>
          </a:bodyPr>
          <a:lstStyle/>
          <a:p>
            <a:r>
              <a:rPr lang="en-GB" sz="3200" err="1">
                <a:latin typeface="Arial"/>
                <a:cs typeface="Arial"/>
              </a:rPr>
              <a:t>Quan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điểm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của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người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dự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giờ</a:t>
            </a:r>
            <a:r>
              <a:rPr lang="en-GB" sz="3200">
                <a:latin typeface="Arial"/>
                <a:cs typeface="Arial"/>
              </a:rPr>
              <a:t>:</a:t>
            </a:r>
          </a:p>
          <a:p>
            <a:pPr lvl="1"/>
            <a:r>
              <a:rPr lang="en-GB" sz="3200" err="1">
                <a:latin typeface="Arial"/>
                <a:cs typeface="Arial"/>
              </a:rPr>
              <a:t>Không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phải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để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đưa</a:t>
            </a:r>
            <a:r>
              <a:rPr lang="en-GB" sz="3200">
                <a:latin typeface="Arial"/>
                <a:cs typeface="Arial"/>
              </a:rPr>
              <a:t> ra ý kiến về bài học </a:t>
            </a:r>
          </a:p>
          <a:p>
            <a:pPr lvl="1"/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Mà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học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từ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bài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học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được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dự</a:t>
            </a:r>
            <a:endParaRPr lang="en-GB" sz="3200" b="1">
              <a:solidFill>
                <a:srgbClr val="0000FF"/>
              </a:solidFill>
              <a:latin typeface="Arial"/>
              <a:cs typeface="Arial"/>
            </a:endParaRPr>
          </a:p>
          <a:p>
            <a:r>
              <a:rPr lang="en-GB" sz="3200" err="1">
                <a:latin typeface="Arial"/>
                <a:cs typeface="Arial"/>
              </a:rPr>
              <a:t>Không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có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bài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học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thành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công</a:t>
            </a:r>
            <a:endParaRPr lang="en-GB" sz="3200">
              <a:latin typeface="Arial"/>
              <a:cs typeface="Arial"/>
            </a:endParaRPr>
          </a:p>
          <a:p>
            <a:r>
              <a:rPr lang="en-GB" sz="3200" err="1">
                <a:latin typeface="Arial"/>
                <a:cs typeface="Arial"/>
              </a:rPr>
              <a:t>Nhưng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hãy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là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người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học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thành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công</a:t>
            </a:r>
            <a:endParaRPr lang="en-GB" sz="3200" b="1">
              <a:solidFill>
                <a:srgbClr val="0000FF"/>
              </a:solidFill>
              <a:latin typeface="Arial"/>
              <a:cs typeface="Arial"/>
            </a:endParaRPr>
          </a:p>
          <a:p>
            <a:r>
              <a:rPr lang="en-GB" sz="3200" err="1">
                <a:latin typeface="Arial"/>
                <a:cs typeface="Arial"/>
              </a:rPr>
              <a:t>Không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có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quan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hệ</a:t>
            </a:r>
            <a:r>
              <a:rPr lang="en-GB" sz="3200">
                <a:latin typeface="Arial"/>
                <a:cs typeface="Arial"/>
              </a:rPr>
              <a:t> ‘</a:t>
            </a:r>
            <a:r>
              <a:rPr lang="en-GB" sz="3200" err="1">
                <a:latin typeface="Arial"/>
                <a:cs typeface="Arial"/>
              </a:rPr>
              <a:t>cố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vấn-học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trò</a:t>
            </a:r>
            <a:r>
              <a:rPr lang="en-GB" sz="3200">
                <a:latin typeface="Arial"/>
                <a:cs typeface="Arial"/>
              </a:rPr>
              <a:t>’</a:t>
            </a:r>
          </a:p>
          <a:p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GV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có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thâm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niên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là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người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học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hàng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b="1" err="1">
                <a:solidFill>
                  <a:srgbClr val="0000FF"/>
                </a:solidFill>
                <a:latin typeface="Arial"/>
                <a:cs typeface="Arial"/>
              </a:rPr>
              <a:t>đầu</a:t>
            </a:r>
            <a:r>
              <a:rPr lang="en-GB" sz="3200" b="1">
                <a:solidFill>
                  <a:srgbClr val="0000FF"/>
                </a:solidFill>
                <a:latin typeface="Arial"/>
                <a:cs typeface="Arial"/>
              </a:rPr>
              <a:t>!</a:t>
            </a:r>
          </a:p>
          <a:p>
            <a:endParaRPr lang="en-GB" sz="3200">
              <a:latin typeface="+mj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90280" y="118067"/>
            <a:ext cx="8402400" cy="9040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4400" err="1">
                <a:latin typeface="Arial"/>
                <a:cs typeface="Arial"/>
              </a:rPr>
              <a:t>Suy</a:t>
            </a:r>
            <a:r>
              <a:rPr lang="en-US" altLang="ja-JP" sz="4400">
                <a:latin typeface="Arial"/>
                <a:cs typeface="Arial"/>
              </a:rPr>
              <a:t> </a:t>
            </a:r>
            <a:r>
              <a:rPr lang="en-US" altLang="ja-JP" sz="4400" err="1">
                <a:latin typeface="Arial"/>
                <a:cs typeface="Arial"/>
              </a:rPr>
              <a:t>ngẫm</a:t>
            </a:r>
            <a:endParaRPr lang="en-US" sz="4400"/>
          </a:p>
        </p:txBody>
      </p:sp>
    </p:spTree>
    <p:extLst>
      <p:ext uri="{BB962C8B-B14F-4D97-AF65-F5344CB8AC3E}">
        <p14:creationId xmlns:p14="http://schemas.microsoft.com/office/powerpoint/2010/main" val="37775664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40000"/>
              </a:spcBef>
            </a:pPr>
            <a:r>
              <a:rPr lang="en-US" altLang="ja-JP" sz="3200" err="1">
                <a:ea typeface="ＭＳ Ｐゴシック" charset="-128"/>
              </a:rPr>
              <a:t>Làm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cho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không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khí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thảo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luận</a:t>
            </a:r>
            <a:r>
              <a:rPr lang="en-US" altLang="ja-JP" sz="3200">
                <a:ea typeface="ＭＳ Ｐゴシック" charset="-128"/>
              </a:rPr>
              <a:t>: </a:t>
            </a:r>
            <a:r>
              <a:rPr lang="en-US" altLang="ja-JP" sz="3200" err="1">
                <a:ea typeface="ＭＳ Ｐゴシック" charset="-128"/>
              </a:rPr>
              <a:t>cởi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mở</a:t>
            </a:r>
            <a:r>
              <a:rPr lang="en-US" altLang="ja-JP" sz="3200">
                <a:ea typeface="ＭＳ Ｐゴシック" charset="-128"/>
              </a:rPr>
              <a:t>/</a:t>
            </a:r>
            <a:r>
              <a:rPr lang="en-US" altLang="ja-JP" sz="3200" err="1">
                <a:ea typeface="ＭＳ Ｐゴシック" charset="-128"/>
              </a:rPr>
              <a:t>thoải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mái</a:t>
            </a:r>
            <a:r>
              <a:rPr lang="en-US" altLang="ja-JP" sz="3200">
                <a:ea typeface="ＭＳ Ｐゴシック" charset="-128"/>
              </a:rPr>
              <a:t>/ </a:t>
            </a:r>
            <a:r>
              <a:rPr lang="en-US" altLang="ja-JP" sz="3200" err="1">
                <a:ea typeface="ＭＳ Ｐゴシック" charset="-128"/>
              </a:rPr>
              <a:t>có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tính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học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hỏi</a:t>
            </a:r>
            <a:r>
              <a:rPr lang="en-US" altLang="ja-JP" sz="3200">
                <a:ea typeface="ＭＳ Ｐゴシック" charset="-128"/>
              </a:rPr>
              <a:t>.</a:t>
            </a:r>
          </a:p>
          <a:p>
            <a:pPr>
              <a:spcBef>
                <a:spcPct val="40000"/>
              </a:spcBef>
            </a:pPr>
            <a:r>
              <a:rPr lang="en-US" altLang="ja-JP" sz="3200" err="1">
                <a:ea typeface="ＭＳ Ｐゴシック" charset="-128"/>
              </a:rPr>
              <a:t>Gợi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mở</a:t>
            </a:r>
            <a:r>
              <a:rPr lang="en-US" altLang="ja-JP" sz="3200">
                <a:ea typeface="ＭＳ Ｐゴシック" charset="-128"/>
              </a:rPr>
              <a:t>/</a:t>
            </a:r>
            <a:r>
              <a:rPr lang="en-US" altLang="ja-JP" sz="3200" err="1">
                <a:ea typeface="ＭＳ Ｐゴシック" charset="-128"/>
              </a:rPr>
              <a:t>định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hướng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vấn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đề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trọng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tâm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để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người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tham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gia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thảo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luận</a:t>
            </a:r>
            <a:endParaRPr lang="en-US" altLang="ja-JP" sz="3200">
              <a:ea typeface="ＭＳ Ｐゴシック" charset="-128"/>
            </a:endParaRPr>
          </a:p>
          <a:p>
            <a:pPr>
              <a:spcBef>
                <a:spcPct val="40000"/>
              </a:spcBef>
            </a:pPr>
            <a:r>
              <a:rPr lang="en-US" altLang="ja-JP" sz="3200" err="1">
                <a:ea typeface="ＭＳ Ｐゴシック" charset="-128"/>
              </a:rPr>
              <a:t>Ngăn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chặn</a:t>
            </a:r>
            <a:r>
              <a:rPr lang="en-US" altLang="ja-JP" sz="3200">
                <a:ea typeface="ＭＳ Ｐゴシック" charset="-128"/>
              </a:rPr>
              <a:t>, </a:t>
            </a:r>
            <a:r>
              <a:rPr lang="en-US" altLang="ja-JP" sz="3200" err="1">
                <a:ea typeface="ＭＳ Ｐゴシック" charset="-128"/>
              </a:rPr>
              <a:t>tránh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trở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về</a:t>
            </a:r>
            <a:r>
              <a:rPr lang="en-US" altLang="ja-JP" sz="3200">
                <a:ea typeface="ＭＳ Ｐゴシック" charset="-128"/>
              </a:rPr>
              <a:t> SHCM </a:t>
            </a:r>
            <a:r>
              <a:rPr lang="en-US" altLang="ja-JP" sz="3200" err="1">
                <a:ea typeface="ＭＳ Ｐゴシック" charset="-128"/>
              </a:rPr>
              <a:t>truyền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thống</a:t>
            </a:r>
            <a:endParaRPr lang="en-US" altLang="ja-JP" sz="3200">
              <a:ea typeface="ＭＳ Ｐゴシック" charset="-128"/>
            </a:endParaRPr>
          </a:p>
          <a:p>
            <a:pPr>
              <a:spcBef>
                <a:spcPct val="40000"/>
              </a:spcBef>
            </a:pPr>
            <a:r>
              <a:rPr lang="en-US" altLang="ja-JP" sz="3200" err="1">
                <a:ea typeface="ＭＳ Ｐゴシック" charset="-128"/>
              </a:rPr>
              <a:t>Phá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vỡ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thói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quen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nêu</a:t>
            </a:r>
            <a:r>
              <a:rPr lang="en-US" altLang="ja-JP" sz="3200">
                <a:ea typeface="ＭＳ Ｐゴシック" charset="-128"/>
              </a:rPr>
              <a:t> ý </a:t>
            </a:r>
            <a:r>
              <a:rPr lang="en-US" altLang="ja-JP" sz="3200" err="1">
                <a:ea typeface="ＭＳ Ｐゴシック" charset="-128"/>
              </a:rPr>
              <a:t>kiến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tiêu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cực</a:t>
            </a:r>
            <a:r>
              <a:rPr lang="en-US" altLang="ja-JP" sz="3200">
                <a:ea typeface="ＭＳ Ｐゴシック" charset="-128"/>
              </a:rPr>
              <a:t>/</a:t>
            </a:r>
            <a:r>
              <a:rPr lang="en-US" altLang="ja-JP" sz="3200" err="1">
                <a:ea typeface="ＭＳ Ｐゴシック" charset="-128"/>
              </a:rPr>
              <a:t>phê</a:t>
            </a:r>
            <a:r>
              <a:rPr lang="en-US" altLang="ja-JP" sz="3200">
                <a:ea typeface="ＭＳ Ｐゴシック" charset="-128"/>
              </a:rPr>
              <a:t> </a:t>
            </a:r>
            <a:r>
              <a:rPr lang="en-US" altLang="ja-JP" sz="3200" err="1">
                <a:ea typeface="ＭＳ Ｐゴシック" charset="-128"/>
              </a:rPr>
              <a:t>phán</a:t>
            </a:r>
            <a:r>
              <a:rPr lang="en-US" altLang="ja-JP" sz="3200">
                <a:ea typeface="ＭＳ Ｐゴシック" charset="-128"/>
              </a:rPr>
              <a:t>  </a:t>
            </a:r>
          </a:p>
          <a:p>
            <a:pPr>
              <a:spcBef>
                <a:spcPct val="40000"/>
              </a:spcBef>
            </a:pPr>
            <a:r>
              <a:rPr lang="en-US" altLang="ja-JP" sz="3200">
                <a:ea typeface="ＭＳ Ｐゴシック" charset="-128"/>
              </a:rPr>
              <a:t>…</a:t>
            </a:r>
          </a:p>
          <a:p>
            <a:endParaRPr lang="en-US" sz="2800"/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 lIns="91440" tIns="45720" rIns="91440" bIns="45720">
            <a:normAutofit/>
          </a:bodyPr>
          <a:lstStyle/>
          <a:p>
            <a:pPr algn="ctr">
              <a:spcBef>
                <a:spcPct val="40000"/>
              </a:spcBef>
              <a:buNone/>
            </a:pPr>
            <a:r>
              <a:rPr lang="en-US" altLang="ja-JP" sz="3600" err="1">
                <a:ea typeface="ＭＳ Ｐゴシック" charset="-128"/>
              </a:rPr>
              <a:t>Vai</a:t>
            </a:r>
            <a:r>
              <a:rPr lang="en-US" altLang="ja-JP" sz="3600">
                <a:ea typeface="ＭＳ Ｐゴシック" charset="-128"/>
              </a:rPr>
              <a:t> </a:t>
            </a:r>
            <a:r>
              <a:rPr lang="en-US" altLang="ja-JP" sz="3600" err="1">
                <a:ea typeface="ＭＳ Ｐゴシック" charset="-128"/>
              </a:rPr>
              <a:t>trò</a:t>
            </a:r>
            <a:r>
              <a:rPr lang="en-US" altLang="ja-JP" sz="3600">
                <a:ea typeface="ＭＳ Ｐゴシック" charset="-128"/>
              </a:rPr>
              <a:t> </a:t>
            </a:r>
            <a:r>
              <a:rPr lang="en-US" altLang="ja-JP" sz="3600" err="1">
                <a:ea typeface="ＭＳ Ｐゴシック" charset="-128"/>
              </a:rPr>
              <a:t>của</a:t>
            </a:r>
            <a:r>
              <a:rPr lang="en-US" altLang="ja-JP" sz="3600">
                <a:ea typeface="ＭＳ Ｐゴシック" charset="-128"/>
              </a:rPr>
              <a:t> </a:t>
            </a:r>
            <a:r>
              <a:rPr lang="en-US" altLang="ja-JP" sz="3600" err="1">
                <a:ea typeface="ＭＳ Ｐゴシック" charset="-128"/>
              </a:rPr>
              <a:t>người</a:t>
            </a:r>
            <a:r>
              <a:rPr lang="en-US" altLang="ja-JP" sz="3600">
                <a:ea typeface="ＭＳ Ｐゴシック" charset="-128"/>
              </a:rPr>
              <a:t> </a:t>
            </a:r>
            <a:r>
              <a:rPr lang="en-US" altLang="ja-JP" sz="3600" err="1">
                <a:ea typeface="ＭＳ Ｐゴシック" charset="-128"/>
              </a:rPr>
              <a:t>chủ</a:t>
            </a:r>
            <a:r>
              <a:rPr lang="en-US" altLang="ja-JP" sz="3600">
                <a:ea typeface="ＭＳ Ｐゴシック" charset="-128"/>
              </a:rPr>
              <a:t> </a:t>
            </a:r>
            <a:r>
              <a:rPr lang="en-US" altLang="ja-JP" sz="3600" err="1">
                <a:ea typeface="ＭＳ Ｐゴシック" charset="-128"/>
              </a:rPr>
              <a:t>trì</a:t>
            </a:r>
            <a:r>
              <a:rPr lang="en-US" altLang="ja-JP" sz="3600">
                <a:ea typeface="ＭＳ Ｐゴシック" charset="-128"/>
              </a:rPr>
              <a:t> </a:t>
            </a:r>
          </a:p>
          <a:p>
            <a:pPr algn="ctr" eaLnBrk="1" hangingPunct="1">
              <a:spcBef>
                <a:spcPct val="40000"/>
              </a:spcBef>
            </a:pPr>
            <a:endParaRPr lang="en-US" sz="36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hangingPunct="1">
              <a:defRPr/>
            </a:pPr>
            <a:fld id="{AF8EA427-A5B1-4F74-9D24-425D58A2DD4C}" type="slidenum">
              <a:rPr lang="en-US">
                <a:latin typeface="+mn-lt"/>
              </a:rPr>
              <a:pPr eaLnBrk="1" hangingPunct="1">
                <a:defRPr/>
              </a:pPr>
              <a:t>57</a:t>
            </a:fld>
            <a:endParaRPr lang="en-US">
              <a:latin typeface="+mn-lt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US" altLang="ja-JP" sz="3200" err="1">
                <a:latin typeface="Arial" charset="0"/>
                <a:ea typeface="ＭＳ Ｐゴシック" charset="-128"/>
              </a:rPr>
              <a:t>Hiểu</a:t>
            </a:r>
            <a:r>
              <a:rPr lang="en-US" altLang="ja-JP" sz="3200">
                <a:latin typeface="Arial" charset="0"/>
                <a:ea typeface="ＭＳ Ｐゴシック" charset="-128"/>
              </a:rPr>
              <a:t> ý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kiến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người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dự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giờ</a:t>
            </a:r>
            <a:endParaRPr lang="en-US" altLang="ja-JP" sz="3200">
              <a:latin typeface="Arial" charset="0"/>
              <a:ea typeface="ＭＳ Ｐゴシック" charset="-128"/>
            </a:endParaRPr>
          </a:p>
          <a:p>
            <a:pPr>
              <a:spcBef>
                <a:spcPct val="50000"/>
              </a:spcBef>
            </a:pPr>
            <a:r>
              <a:rPr lang="en-US" altLang="ja-JP" sz="3200" err="1">
                <a:latin typeface="Arial" charset="0"/>
                <a:ea typeface="ＭＳ Ｐゴシック" charset="-128"/>
              </a:rPr>
              <a:t>Định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hướng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trao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đổi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về</a:t>
            </a:r>
            <a:r>
              <a:rPr lang="en-US" altLang="ja-JP" sz="3200">
                <a:latin typeface="Arial" charset="0"/>
                <a:ea typeface="ＭＳ Ｐゴシック" charset="-128"/>
              </a:rPr>
              <a:t> ý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định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của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giáo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viên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dạy</a:t>
            </a:r>
            <a:r>
              <a:rPr lang="en-US" altLang="ja-JP" sz="3200">
                <a:latin typeface="Arial" charset="0"/>
                <a:ea typeface="ＭＳ Ｐゴシック" charset="-128"/>
              </a:rPr>
              <a:t> minh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họa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trong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bài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dạy</a:t>
            </a:r>
            <a:endParaRPr lang="en-US" altLang="ja-JP" sz="3200">
              <a:latin typeface="Arial" charset="0"/>
              <a:ea typeface="ＭＳ Ｐゴシック" charset="-128"/>
            </a:endParaRPr>
          </a:p>
          <a:p>
            <a:pPr>
              <a:spcBef>
                <a:spcPct val="50000"/>
              </a:spcBef>
            </a:pPr>
            <a:r>
              <a:rPr lang="en-US" altLang="ja-JP" sz="3200" err="1">
                <a:latin typeface="Arial" charset="0"/>
                <a:ea typeface="ＭＳ Ｐゴシック" charset="-128"/>
              </a:rPr>
              <a:t>Cố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gắng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tìm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ra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những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điểm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trội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trong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các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tình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huống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giáo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viên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dạy</a:t>
            </a:r>
            <a:r>
              <a:rPr lang="en-US" altLang="ja-JP" sz="3200">
                <a:latin typeface="Arial" charset="0"/>
                <a:ea typeface="ＭＳ Ｐゴシック" charset="-128"/>
              </a:rPr>
              <a:t> minh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họa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hướng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dẫn</a:t>
            </a:r>
            <a:r>
              <a:rPr lang="en-US" altLang="ja-JP" sz="3200">
                <a:latin typeface="Arial" charset="0"/>
                <a:ea typeface="ＭＳ Ｐゴシック" charset="-128"/>
              </a:rPr>
              <a:t>,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giao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tiếp</a:t>
            </a:r>
            <a:r>
              <a:rPr lang="en-US" altLang="ja-JP" sz="3200">
                <a:latin typeface="Arial" charset="0"/>
                <a:ea typeface="ＭＳ Ｐゴシック" charset="-128"/>
              </a:rPr>
              <a:t>,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trả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lời</a:t>
            </a:r>
            <a:r>
              <a:rPr lang="en-US" altLang="ja-JP" sz="3200">
                <a:latin typeface="Arial" charset="0"/>
                <a:ea typeface="ＭＳ Ｐゴシック" charset="-128"/>
              </a:rPr>
              <a:t> </a:t>
            </a:r>
            <a:r>
              <a:rPr lang="en-US" altLang="ja-JP" sz="3200" err="1">
                <a:latin typeface="Arial" charset="0"/>
                <a:ea typeface="ＭＳ Ｐゴシック" charset="-128"/>
              </a:rPr>
              <a:t>trẻ</a:t>
            </a:r>
            <a:endParaRPr lang="en-US" altLang="ja-JP" sz="3200">
              <a:latin typeface="Arial" charset="0"/>
              <a:ea typeface="ＭＳ Ｐゴシック" charset="-128"/>
            </a:endParaRPr>
          </a:p>
          <a:p>
            <a:pPr>
              <a:buNone/>
            </a:pPr>
            <a:endParaRPr lang="en-US" sz="32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Vai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trò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của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người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chủ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trì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endParaRPr lang="en-US" sz="3600">
              <a:ea typeface="ヒラギノ角ゴ Pro W3" charset="-128"/>
              <a:cs typeface="ヒラギノ角ゴ Pro W3" charset="-128"/>
            </a:endParaRPr>
          </a:p>
          <a:p>
            <a:pPr marL="0" indent="0" algn="ctr">
              <a:buNone/>
            </a:pPr>
            <a:endParaRPr lang="en-US" sz="320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hangingPunct="1">
              <a:defRPr/>
            </a:pPr>
            <a:fld id="{369A073F-FD1B-4E14-B278-08FA748AC48D}" type="slidenum">
              <a:rPr lang="en-US">
                <a:latin typeface="+mn-lt"/>
              </a:rPr>
              <a:pPr eaLnBrk="1" hangingPunct="1">
                <a:defRPr/>
              </a:pPr>
              <a:t>58</a:t>
            </a:fld>
            <a:endParaRPr lang="en-US">
              <a:latin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96900" y="609600"/>
            <a:ext cx="7364413" cy="609600"/>
          </a:xfrm>
          <a:prstGeom prst="rect">
            <a:avLst/>
          </a:prstGeom>
        </p:spPr>
        <p:txBody>
          <a:bodyPr lIns="91440" tIns="45720" rIns="91440" bIns="4572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ヒラギノ角ゴ Pro W3" charset="-128"/>
              <a:cs typeface="ヒラギノ角ゴ Pro W3" charset="-128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52425" y="1569000"/>
            <a:ext cx="8402664" cy="45252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ja-JP" sz="2800" err="1">
                <a:latin typeface="Arial" charset="0"/>
                <a:ea typeface="ＭＳ Ｐゴシック" charset="-128"/>
              </a:rPr>
              <a:t>Làm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sáng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tỏ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những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gì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các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giáo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viên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dự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giờ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không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nhận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thấy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rõ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ràng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hoặc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những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gì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họ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thực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sự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quan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tâm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chú</a:t>
            </a:r>
            <a:r>
              <a:rPr lang="en-US" altLang="ja-JP" sz="2800">
                <a:latin typeface="Arial" charset="0"/>
                <a:ea typeface="ＭＳ Ｐゴシック" charset="-128"/>
              </a:rPr>
              <a:t> ý.</a:t>
            </a:r>
          </a:p>
          <a:p>
            <a:pPr>
              <a:spcBef>
                <a:spcPct val="50000"/>
              </a:spcBef>
            </a:pPr>
            <a:r>
              <a:rPr lang="en-US" altLang="ja-JP" sz="2800" err="1">
                <a:latin typeface="Arial" charset="0"/>
                <a:ea typeface="ＭＳ Ｐゴシック" charset="-128"/>
              </a:rPr>
              <a:t>Định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hướng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người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tham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gia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lắng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nghe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lẫn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nhau</a:t>
            </a:r>
            <a:endParaRPr lang="en-US" altLang="ja-JP" sz="2800">
              <a:latin typeface="Arial" charset="0"/>
              <a:ea typeface="ＭＳ Ｐゴシック" charset="-128"/>
            </a:endParaRPr>
          </a:p>
          <a:p>
            <a:pPr>
              <a:spcBef>
                <a:spcPct val="50000"/>
              </a:spcBef>
            </a:pPr>
            <a:r>
              <a:rPr lang="en-US" altLang="ja-JP" sz="2800" err="1">
                <a:latin typeface="Arial" charset="0"/>
                <a:ea typeface="ＭＳ Ｐゴシック" charset="-128"/>
              </a:rPr>
              <a:t>Hướng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cho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mọi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người</a:t>
            </a:r>
            <a:r>
              <a:rPr lang="en-US" altLang="ja-JP" sz="2800">
                <a:latin typeface="Arial" charset="0"/>
                <a:ea typeface="ＭＳ Ｐゴシック" charset="-128"/>
              </a:rPr>
              <a:t>,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ai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cũng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phải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có</a:t>
            </a:r>
            <a:r>
              <a:rPr lang="en-US" altLang="ja-JP" sz="2800">
                <a:latin typeface="Arial" charset="0"/>
                <a:ea typeface="ＭＳ Ｐゴシック" charset="-128"/>
              </a:rPr>
              <a:t> ý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kiến</a:t>
            </a:r>
            <a:endParaRPr lang="en-US" altLang="ja-JP" sz="2800">
              <a:latin typeface="Arial" charset="0"/>
              <a:ea typeface="ＭＳ Ｐゴシック" charset="-128"/>
            </a:endParaRPr>
          </a:p>
          <a:p>
            <a:pPr>
              <a:spcBef>
                <a:spcPct val="50000"/>
              </a:spcBef>
            </a:pPr>
            <a:r>
              <a:rPr lang="en-US" altLang="ja-JP" sz="2800" err="1">
                <a:latin typeface="Arial" charset="0"/>
                <a:ea typeface="ＭＳ Ｐゴシック" charset="-128"/>
              </a:rPr>
              <a:t>Ngăn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chặn</a:t>
            </a:r>
            <a:r>
              <a:rPr lang="en-US" altLang="ja-JP" sz="2800">
                <a:latin typeface="Arial" charset="0"/>
                <a:ea typeface="ＭＳ Ｐゴシック" charset="-128"/>
              </a:rPr>
              <a:t> GV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lớn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tiếng</a:t>
            </a:r>
            <a:r>
              <a:rPr lang="en-US" altLang="ja-JP" sz="2800">
                <a:latin typeface="Arial" charset="0"/>
                <a:ea typeface="ＭＳ Ｐゴシック" charset="-128"/>
              </a:rPr>
              <a:t>,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áp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đặt</a:t>
            </a:r>
            <a:r>
              <a:rPr lang="en-US" altLang="ja-JP" sz="2800">
                <a:latin typeface="Arial" charset="0"/>
                <a:ea typeface="ＭＳ Ｐゴシック" charset="-128"/>
              </a:rPr>
              <a:t> ý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kiến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chủ</a:t>
            </a:r>
            <a:r>
              <a:rPr lang="en-US" altLang="ja-JP" sz="2800">
                <a:latin typeface="Arial" charset="0"/>
                <a:ea typeface="ＭＳ Ｐゴシック" charset="-128"/>
              </a:rPr>
              <a:t> </a:t>
            </a:r>
            <a:r>
              <a:rPr lang="en-US" altLang="ja-JP" sz="2800" err="1">
                <a:latin typeface="Arial" charset="0"/>
                <a:ea typeface="ＭＳ Ｐゴシック" charset="-128"/>
              </a:rPr>
              <a:t>quan</a:t>
            </a:r>
            <a:endParaRPr lang="en-US" altLang="ja-JP" sz="2800">
              <a:latin typeface="Arial" charset="0"/>
              <a:ea typeface="ＭＳ Ｐゴシック" charset="-128"/>
            </a:endParaRPr>
          </a:p>
          <a:p>
            <a:endParaRPr lang="en-US" sz="28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29679" y="284400"/>
            <a:ext cx="8402400" cy="9040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Vai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trò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của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người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chủ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r>
              <a:rPr lang="en-US" altLang="ja-JP" sz="3600" err="1">
                <a:ea typeface="ＭＳ Ｐゴシック" charset="-128"/>
                <a:cs typeface="ヒラギノ角ゴ Pro W3" charset="-128"/>
              </a:rPr>
              <a:t>trì</a:t>
            </a:r>
            <a:r>
              <a:rPr lang="en-US" altLang="ja-JP" sz="3600">
                <a:ea typeface="ＭＳ Ｐゴシック" charset="-128"/>
                <a:cs typeface="ヒラギノ角ゴ Pro W3" charset="-128"/>
              </a:rPr>
              <a:t> </a:t>
            </a:r>
            <a:endParaRPr lang="en-US" sz="3600">
              <a:ea typeface="ヒラギノ角ゴ Pro W3" charset="-128"/>
              <a:cs typeface="ヒラギノ角ゴ Pro W3" charset="-128"/>
            </a:endParaRPr>
          </a:p>
          <a:p>
            <a:pPr marL="0" indent="0" algn="ctr">
              <a:buNone/>
            </a:pPr>
            <a:endParaRPr lang="en-US" sz="320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hangingPunct="1">
              <a:defRPr/>
            </a:pPr>
            <a:fld id="{369A073F-FD1B-4E14-B278-08FA748AC48D}" type="slidenum">
              <a:rPr lang="en-US">
                <a:latin typeface="+mn-lt"/>
              </a:rPr>
              <a:pPr eaLnBrk="1" hangingPunct="1">
                <a:defRPr/>
              </a:pPr>
              <a:t>59</a:t>
            </a:fld>
            <a:endParaRPr lang="en-US">
              <a:latin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96900" y="609600"/>
            <a:ext cx="7364413" cy="609600"/>
          </a:xfrm>
          <a:prstGeom prst="rect">
            <a:avLst/>
          </a:prstGeom>
        </p:spPr>
        <p:txBody>
          <a:bodyPr lIns="91440" tIns="45720" rIns="91440" bIns="4572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ヒラギノ角ゴ Pro W3" charset="-128"/>
              <a:cs typeface="ヒラギノ角ゴ Pro W3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4"/>
          <p:cNvSpPr>
            <a:spLocks noGrp="1"/>
          </p:cNvSpPr>
          <p:nvPr>
            <p:ph type="ctrTitle" idx="4294967295"/>
          </p:nvPr>
        </p:nvSpPr>
        <p:spPr>
          <a:xfrm>
            <a:off x="2286000" y="228600"/>
            <a:ext cx="6858000" cy="1538475"/>
          </a:xfrm>
          <a:prstGeom prst="rect">
            <a:avLst/>
          </a:prstGeom>
        </p:spPr>
        <p:txBody>
          <a:bodyPr/>
          <a:lstStyle/>
          <a:p>
            <a:r>
              <a:rPr lang="en-US" sz="3600" b="1" err="1"/>
              <a:t>Nội</a:t>
            </a:r>
            <a:r>
              <a:rPr lang="en-US" sz="3600" b="1"/>
              <a:t> dung 1</a:t>
            </a:r>
            <a:br>
              <a:rPr lang="en-US" sz="3600" b="1"/>
            </a:br>
            <a:r>
              <a:rPr lang="en-US" sz="3600" b="1" err="1"/>
              <a:t>Vì</a:t>
            </a:r>
            <a:r>
              <a:rPr lang="en-US" sz="3600" b="1"/>
              <a:t> </a:t>
            </a:r>
            <a:r>
              <a:rPr lang="en-US" sz="3600" b="1" err="1"/>
              <a:t>sao</a:t>
            </a:r>
            <a:r>
              <a:rPr lang="en-US" sz="3600" b="1"/>
              <a:t> </a:t>
            </a:r>
            <a:r>
              <a:rPr lang="en-US" sz="3600" b="1" err="1"/>
              <a:t>cần</a:t>
            </a:r>
            <a:r>
              <a:rPr lang="en-US" sz="3600" b="1"/>
              <a:t> </a:t>
            </a:r>
            <a:r>
              <a:rPr lang="en-US" sz="3600" b="1" err="1"/>
              <a:t>đổi</a:t>
            </a:r>
            <a:r>
              <a:rPr lang="en-US" sz="3600" b="1"/>
              <a:t> </a:t>
            </a:r>
            <a:r>
              <a:rPr lang="en-US" sz="3600" b="1" err="1"/>
              <a:t>mới</a:t>
            </a:r>
            <a:r>
              <a:rPr lang="en-US" sz="3600" b="1"/>
              <a:t> SHCM </a:t>
            </a:r>
            <a:r>
              <a:rPr lang="en-US" sz="3600"/>
              <a:t/>
            </a:r>
            <a:br>
              <a:rPr lang="en-US" sz="3600"/>
            </a:br>
            <a:r>
              <a:rPr lang="en-US" sz="3600" b="1"/>
              <a:t/>
            </a:r>
            <a:br>
              <a:rPr lang="en-US" sz="3600" b="1"/>
            </a:br>
            <a:r>
              <a:rPr lang="en-US" sz="3600" b="1"/>
              <a:t> </a:t>
            </a:r>
          </a:p>
        </p:txBody>
      </p:sp>
      <p:pic>
        <p:nvPicPr>
          <p:cNvPr id="4098" name="Picture 2" descr="D:\TrangDN\Pictures\Mam non SHCM\Nan chinh co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1687937" cy="1119375"/>
          </a:xfrm>
          <a:prstGeom prst="rect">
            <a:avLst/>
          </a:prstGeom>
          <a:noFill/>
        </p:spPr>
      </p:pic>
      <p:pic>
        <p:nvPicPr>
          <p:cNvPr id="12" name="Picture Placeholder 11" descr="Nan 3.PNG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/>
          <a:srcRect l="11749" r="11749"/>
          <a:stretch>
            <a:fillRect/>
          </a:stretch>
        </p:blipFill>
        <p:spPr/>
      </p:pic>
      <p:pic>
        <p:nvPicPr>
          <p:cNvPr id="14" name="Picture Placeholder 13" descr="Choi 1.PNG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/>
          <a:srcRect l="10853" r="10853"/>
          <a:stretch>
            <a:fillRect/>
          </a:stretch>
        </p:blipFill>
        <p:spPr/>
      </p:pic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1081808"/>
              </p:ext>
            </p:extLst>
          </p:nvPr>
        </p:nvGraphicFramePr>
        <p:xfrm>
          <a:off x="2781300" y="2159887"/>
          <a:ext cx="5867400" cy="4122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err="1"/>
              <a:t>Tổng</a:t>
            </a:r>
            <a:r>
              <a:rPr lang="en-US" sz="2800" b="1"/>
              <a:t> </a:t>
            </a:r>
            <a:r>
              <a:rPr lang="en-US" sz="2800" b="1" err="1"/>
              <a:t>kết</a:t>
            </a:r>
            <a:r>
              <a:rPr lang="en-US" sz="2800" b="1"/>
              <a:t> </a:t>
            </a:r>
            <a:r>
              <a:rPr lang="en-US" sz="2800" b="1" err="1"/>
              <a:t>và</a:t>
            </a:r>
            <a:r>
              <a:rPr lang="en-US" sz="2800" b="1"/>
              <a:t> </a:t>
            </a:r>
            <a:r>
              <a:rPr lang="en-US" sz="2800" b="1" err="1"/>
              <a:t>tiếp</a:t>
            </a:r>
            <a:r>
              <a:rPr lang="en-US" sz="2800" b="1"/>
              <a:t> </a:t>
            </a:r>
            <a:r>
              <a:rPr lang="en-US" sz="2800" b="1" err="1"/>
              <a:t>nối</a:t>
            </a:r>
            <a:r>
              <a:rPr lang="en-US" sz="2800" b="1"/>
              <a:t> SHCM </a:t>
            </a:r>
            <a:r>
              <a:rPr lang="en-US" sz="2800" b="1" err="1"/>
              <a:t>tiếp</a:t>
            </a:r>
            <a:r>
              <a:rPr lang="en-US" sz="2800" b="1"/>
              <a:t> </a:t>
            </a:r>
            <a:r>
              <a:rPr lang="en-US" sz="2800" b="1" err="1"/>
              <a:t>theo</a:t>
            </a:r>
            <a:r>
              <a:rPr lang="en-US" sz="280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err="1"/>
              <a:t>Tóm</a:t>
            </a:r>
            <a:r>
              <a:rPr lang="en-US" sz="2800"/>
              <a:t> </a:t>
            </a:r>
            <a:r>
              <a:rPr lang="en-US" sz="2800" err="1"/>
              <a:t>tắt</a:t>
            </a:r>
            <a:r>
              <a:rPr lang="en-US" sz="2800"/>
              <a:t> </a:t>
            </a:r>
            <a:r>
              <a:rPr lang="en-US" sz="2800" err="1"/>
              <a:t>những</a:t>
            </a:r>
            <a:r>
              <a:rPr lang="en-US" sz="2800"/>
              <a:t> </a:t>
            </a:r>
            <a:r>
              <a:rPr lang="en-US" sz="2800" err="1"/>
              <a:t>vấn</a:t>
            </a:r>
            <a:r>
              <a:rPr lang="en-US" sz="2800"/>
              <a:t> </a:t>
            </a:r>
            <a:r>
              <a:rPr lang="en-US" sz="2800" err="1"/>
              <a:t>đề</a:t>
            </a:r>
            <a:r>
              <a:rPr lang="en-US" sz="2800"/>
              <a:t> </a:t>
            </a:r>
            <a:r>
              <a:rPr lang="en-US" sz="2800" err="1"/>
              <a:t>đã</a:t>
            </a:r>
            <a:r>
              <a:rPr lang="en-US" sz="2800"/>
              <a:t> </a:t>
            </a:r>
            <a:r>
              <a:rPr lang="en-US" sz="2800" err="1"/>
              <a:t>thảo</a:t>
            </a:r>
            <a:r>
              <a:rPr lang="en-US" sz="2800"/>
              <a:t> </a:t>
            </a:r>
            <a:r>
              <a:rPr lang="en-US" sz="2800" err="1"/>
              <a:t>luận</a:t>
            </a:r>
            <a:r>
              <a:rPr lang="en-US" sz="2800"/>
              <a:t> </a:t>
            </a:r>
            <a:r>
              <a:rPr lang="en-US" sz="2800" err="1"/>
              <a:t>suy</a:t>
            </a:r>
            <a:r>
              <a:rPr lang="en-US" sz="2800"/>
              <a:t> </a:t>
            </a:r>
            <a:r>
              <a:rPr lang="en-US" sz="2800" err="1"/>
              <a:t>ngẫm</a:t>
            </a:r>
            <a:r>
              <a:rPr lang="en-US" sz="2800"/>
              <a:t>, </a:t>
            </a:r>
            <a:r>
              <a:rPr lang="en-US" sz="2800" err="1"/>
              <a:t>những</a:t>
            </a:r>
            <a:r>
              <a:rPr lang="en-US" sz="2800"/>
              <a:t> </a:t>
            </a:r>
            <a:r>
              <a:rPr lang="en-US" sz="2800" err="1"/>
              <a:t>vấn</a:t>
            </a:r>
            <a:r>
              <a:rPr lang="en-US" sz="2800"/>
              <a:t> </a:t>
            </a:r>
            <a:r>
              <a:rPr lang="en-US" sz="2800" err="1"/>
              <a:t>đề</a:t>
            </a:r>
            <a:r>
              <a:rPr lang="en-US" sz="2800"/>
              <a:t> </a:t>
            </a:r>
            <a:r>
              <a:rPr lang="en-US" sz="2800" err="1"/>
              <a:t>thu</a:t>
            </a:r>
            <a:r>
              <a:rPr lang="en-US" sz="2800"/>
              <a:t> </a:t>
            </a:r>
            <a:r>
              <a:rPr lang="en-US" sz="2800" err="1"/>
              <a:t>hoạch</a:t>
            </a:r>
            <a:r>
              <a:rPr lang="en-US" sz="2800"/>
              <a:t> </a:t>
            </a:r>
            <a:r>
              <a:rPr lang="en-US" sz="2800" err="1"/>
              <a:t>được</a:t>
            </a:r>
            <a:r>
              <a:rPr lang="en-US" sz="2800"/>
              <a:t> </a:t>
            </a:r>
            <a:r>
              <a:rPr lang="en-US" sz="2800" err="1"/>
              <a:t>từ</a:t>
            </a:r>
            <a:r>
              <a:rPr lang="en-US" sz="2800"/>
              <a:t> SHCM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err="1"/>
              <a:t>Đề</a:t>
            </a:r>
            <a:r>
              <a:rPr lang="en-US" sz="2800"/>
              <a:t> </a:t>
            </a:r>
            <a:r>
              <a:rPr lang="en-US" sz="2800" err="1"/>
              <a:t>xuất</a:t>
            </a:r>
            <a:r>
              <a:rPr lang="en-US" sz="2800"/>
              <a:t> </a:t>
            </a:r>
            <a:r>
              <a:rPr lang="en-US" sz="2800" err="1"/>
              <a:t>hướng</a:t>
            </a:r>
            <a:r>
              <a:rPr lang="en-US" sz="2800"/>
              <a:t> </a:t>
            </a:r>
            <a:r>
              <a:rPr lang="en-US" sz="2800" err="1"/>
              <a:t>nghiên</a:t>
            </a:r>
            <a:r>
              <a:rPr lang="en-US" sz="2800"/>
              <a:t> </a:t>
            </a:r>
            <a:r>
              <a:rPr lang="en-US" sz="2800" err="1"/>
              <a:t>cứu</a:t>
            </a:r>
            <a:r>
              <a:rPr lang="en-US" sz="2800"/>
              <a:t> </a:t>
            </a:r>
            <a:r>
              <a:rPr lang="en-US" sz="2800" err="1"/>
              <a:t>suy</a:t>
            </a:r>
            <a:r>
              <a:rPr lang="en-US" sz="2800"/>
              <a:t> </a:t>
            </a:r>
            <a:r>
              <a:rPr lang="en-US" sz="2800" err="1"/>
              <a:t>ngẫm</a:t>
            </a:r>
            <a:r>
              <a:rPr lang="en-US" sz="2800"/>
              <a:t> </a:t>
            </a:r>
            <a:r>
              <a:rPr lang="en-US" sz="2800" err="1"/>
              <a:t>tiếp</a:t>
            </a:r>
            <a:r>
              <a:rPr lang="en-US" sz="2800"/>
              <a:t> </a:t>
            </a:r>
            <a:r>
              <a:rPr lang="en-US" sz="2800" err="1"/>
              <a:t>theo</a:t>
            </a:r>
            <a:endParaRPr 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err="1"/>
              <a:t>Rút</a:t>
            </a:r>
            <a:r>
              <a:rPr lang="en-US" sz="2800"/>
              <a:t> </a:t>
            </a:r>
            <a:r>
              <a:rPr lang="en-US" sz="2800" err="1"/>
              <a:t>kinh</a:t>
            </a:r>
            <a:r>
              <a:rPr lang="en-US" sz="2800"/>
              <a:t> </a:t>
            </a:r>
            <a:r>
              <a:rPr lang="en-US" sz="2800" err="1"/>
              <a:t>nghiệm</a:t>
            </a:r>
            <a:r>
              <a:rPr lang="en-US" sz="2800"/>
              <a:t> </a:t>
            </a:r>
            <a:r>
              <a:rPr lang="en-US" sz="2800" err="1"/>
              <a:t>về</a:t>
            </a:r>
            <a:r>
              <a:rPr lang="en-US" sz="2800"/>
              <a:t> </a:t>
            </a:r>
            <a:r>
              <a:rPr lang="en-US" sz="2800" err="1"/>
              <a:t>cách</a:t>
            </a:r>
            <a:r>
              <a:rPr lang="en-US" sz="2800"/>
              <a:t> </a:t>
            </a:r>
            <a:r>
              <a:rPr lang="en-US" sz="2800" err="1"/>
              <a:t>thực</a:t>
            </a:r>
            <a:r>
              <a:rPr lang="en-US" sz="2800"/>
              <a:t> </a:t>
            </a:r>
            <a:r>
              <a:rPr lang="en-US" sz="2800" err="1"/>
              <a:t>hiện</a:t>
            </a:r>
            <a:r>
              <a:rPr lang="en-US" sz="2800"/>
              <a:t> SHCM </a:t>
            </a:r>
            <a:r>
              <a:rPr lang="en-US" sz="2800" err="1"/>
              <a:t>mới</a:t>
            </a:r>
            <a:endParaRPr lang="en-US" sz="2800"/>
          </a:p>
          <a:p>
            <a:endParaRPr lang="en-US" sz="2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B2ABBFD-A820-4820-BB68-F332EB00880D}" type="slidenum">
              <a:rPr lang="en-GB" smtClean="0"/>
              <a:pPr/>
              <a:t>60</a:t>
            </a:fld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en-US" altLang="ja-JP" sz="400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Vai</a:t>
            </a:r>
            <a:r>
              <a:rPr lang="en-US" altLang="ja-JP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400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altLang="ja-JP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400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altLang="ja-JP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400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altLang="ja-JP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400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chủ</a:t>
            </a:r>
            <a:r>
              <a:rPr lang="en-US" altLang="ja-JP" sz="40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400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trì</a:t>
            </a:r>
            <a:endParaRPr lang="en-US" altLang="ja-JP" sz="40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3355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err="1"/>
              <a:t>Bước</a:t>
            </a:r>
            <a:r>
              <a:rPr lang="en-US"/>
              <a:t> 4</a:t>
            </a:r>
          </a:p>
        </p:txBody>
      </p:sp>
      <p:pic>
        <p:nvPicPr>
          <p:cNvPr id="7" name="Picture Placeholder 6" descr="Nan chinh cong.PNG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/>
          <a:srcRect l="10430" r="10430"/>
          <a:stretch>
            <a:fillRect/>
          </a:stretch>
        </p:blipFill>
        <p:spPr/>
      </p:pic>
      <p:pic>
        <p:nvPicPr>
          <p:cNvPr id="12" name="Picture Placeholder 11" descr="Nan 2.PNG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/>
          <a:srcRect l="11016" r="11016"/>
          <a:stretch>
            <a:fillRect/>
          </a:stretch>
        </p:blipFill>
        <p:spPr/>
      </p:pic>
      <p:pic>
        <p:nvPicPr>
          <p:cNvPr id="14" name="Picture Placeholder 13" descr="Choi 1.PNG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/>
          <a:srcRect l="10853" r="10853"/>
          <a:stretch>
            <a:fillRect/>
          </a:stretch>
        </p:blipFill>
        <p:spPr/>
      </p:pic>
      <p:sp>
        <p:nvSpPr>
          <p:cNvPr id="10242" name="Title 4"/>
          <p:cNvSpPr>
            <a:spLocks noGrp="1"/>
          </p:cNvSpPr>
          <p:nvPr>
            <p:ph type="ctrTitle" idx="4294967295"/>
          </p:nvPr>
        </p:nvSpPr>
        <p:spPr>
          <a:xfrm>
            <a:off x="2286000" y="1960563"/>
            <a:ext cx="6858000" cy="2154237"/>
          </a:xfrm>
          <a:prstGeom prst="rect">
            <a:avLst/>
          </a:prstGeom>
        </p:spPr>
        <p:txBody>
          <a:bodyPr/>
          <a:lstStyle/>
          <a:p>
            <a:r>
              <a:rPr lang="en-US" b="1" err="1">
                <a:solidFill>
                  <a:srgbClr val="003399"/>
                </a:solidFill>
              </a:rPr>
              <a:t>Áp</a:t>
            </a:r>
            <a:r>
              <a:rPr lang="en-US" b="1">
                <a:solidFill>
                  <a:srgbClr val="003399"/>
                </a:solidFill>
              </a:rPr>
              <a:t> </a:t>
            </a:r>
            <a:r>
              <a:rPr lang="en-US" b="1" err="1">
                <a:solidFill>
                  <a:srgbClr val="003399"/>
                </a:solidFill>
              </a:rPr>
              <a:t>dụng</a:t>
            </a:r>
            <a:r>
              <a:rPr lang="en-US" b="1">
                <a:solidFill>
                  <a:srgbClr val="003399"/>
                </a:solidFill>
              </a:rPr>
              <a:t> </a:t>
            </a:r>
            <a:r>
              <a:rPr lang="en-US" b="1" err="1">
                <a:solidFill>
                  <a:srgbClr val="003399"/>
                </a:solidFill>
              </a:rPr>
              <a:t>vào</a:t>
            </a:r>
            <a:r>
              <a:rPr lang="en-US" b="1">
                <a:solidFill>
                  <a:srgbClr val="003399"/>
                </a:solidFill>
              </a:rPr>
              <a:t> </a:t>
            </a:r>
            <a:r>
              <a:rPr lang="en-US" b="1" err="1">
                <a:solidFill>
                  <a:srgbClr val="003399"/>
                </a:solidFill>
              </a:rPr>
              <a:t>thực</a:t>
            </a:r>
            <a:r>
              <a:rPr lang="en-US" b="1">
                <a:solidFill>
                  <a:srgbClr val="003399"/>
                </a:solidFill>
              </a:rPr>
              <a:t> </a:t>
            </a:r>
            <a:r>
              <a:rPr lang="en-US" b="1" err="1">
                <a:solidFill>
                  <a:srgbClr val="003399"/>
                </a:solidFill>
              </a:rPr>
              <a:t>tế</a:t>
            </a:r>
            <a:r>
              <a:rPr lang="en-US" b="1">
                <a:solidFill>
                  <a:srgbClr val="003399"/>
                </a:solidFill>
              </a:rPr>
              <a:t> </a:t>
            </a:r>
            <a:r>
              <a:rPr lang="en-US" b="1" err="1">
                <a:solidFill>
                  <a:srgbClr val="003399"/>
                </a:solidFill>
              </a:rPr>
              <a:t>tổ</a:t>
            </a:r>
            <a:r>
              <a:rPr lang="en-US" b="1">
                <a:solidFill>
                  <a:srgbClr val="003399"/>
                </a:solidFill>
              </a:rPr>
              <a:t> </a:t>
            </a:r>
            <a:r>
              <a:rPr lang="en-US" b="1" err="1">
                <a:solidFill>
                  <a:srgbClr val="003399"/>
                </a:solidFill>
              </a:rPr>
              <a:t>chức</a:t>
            </a:r>
            <a:r>
              <a:rPr lang="en-US" b="1">
                <a:solidFill>
                  <a:srgbClr val="003399"/>
                </a:solidFill>
              </a:rPr>
              <a:t> </a:t>
            </a:r>
            <a:r>
              <a:rPr lang="en-US" b="1" err="1">
                <a:solidFill>
                  <a:srgbClr val="003399"/>
                </a:solidFill>
              </a:rPr>
              <a:t>hoạt</a:t>
            </a:r>
            <a:r>
              <a:rPr lang="en-US" b="1">
                <a:solidFill>
                  <a:srgbClr val="003399"/>
                </a:solidFill>
              </a:rPr>
              <a:t> </a:t>
            </a:r>
            <a:r>
              <a:rPr lang="en-US" b="1" err="1">
                <a:solidFill>
                  <a:srgbClr val="003399"/>
                </a:solidFill>
              </a:rPr>
              <a:t>động</a:t>
            </a:r>
            <a:r>
              <a:rPr lang="en-US" b="1">
                <a:solidFill>
                  <a:srgbClr val="003399"/>
                </a:solidFill>
              </a:rPr>
              <a:t> </a:t>
            </a:r>
            <a:r>
              <a:rPr lang="en-US" b="1" err="1">
                <a:solidFill>
                  <a:srgbClr val="003399"/>
                </a:solidFill>
              </a:rPr>
              <a:t>hàng</a:t>
            </a:r>
            <a:r>
              <a:rPr lang="en-US" b="1">
                <a:solidFill>
                  <a:srgbClr val="003399"/>
                </a:solidFill>
              </a:rPr>
              <a:t> </a:t>
            </a:r>
            <a:r>
              <a:rPr lang="en-US" b="1" err="1">
                <a:solidFill>
                  <a:srgbClr val="003399"/>
                </a:solidFill>
              </a:rPr>
              <a:t>ngày</a:t>
            </a: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87192272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sz="3200" err="1">
                <a:latin typeface="Arial" charset="0"/>
                <a:cs typeface="Arial" charset="0"/>
              </a:rPr>
              <a:t>Có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thể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thiết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kế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lại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hoạt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động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đó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tại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lớp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mình</a:t>
            </a:r>
            <a:endParaRPr lang="en-US" sz="3200">
              <a:latin typeface="Arial" charset="0"/>
              <a:cs typeface="Arial" charset="0"/>
            </a:endParaRPr>
          </a:p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sz="3200" err="1">
                <a:latin typeface="Arial" charset="0"/>
                <a:cs typeface="Arial" charset="0"/>
              </a:rPr>
              <a:t>Áp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dụng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cải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tiến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các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hoạt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động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hàng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ngày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của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mình</a:t>
            </a:r>
            <a:endParaRPr lang="en-US" sz="3200">
              <a:latin typeface="Arial" charset="0"/>
              <a:cs typeface="Arial" charset="0"/>
            </a:endParaRPr>
          </a:p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sz="3200" err="1">
                <a:latin typeface="Arial" charset="0"/>
                <a:cs typeface="Arial" charset="0"/>
              </a:rPr>
              <a:t>Chuẩn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bị</a:t>
            </a:r>
            <a:r>
              <a:rPr lang="en-US" sz="3200">
                <a:latin typeface="Arial" charset="0"/>
                <a:cs typeface="Arial" charset="0"/>
              </a:rPr>
              <a:t> KH </a:t>
            </a:r>
            <a:r>
              <a:rPr lang="en-US" sz="3200" err="1">
                <a:latin typeface="Arial" charset="0"/>
                <a:cs typeface="Arial" charset="0"/>
              </a:rPr>
              <a:t>tiếp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theo</a:t>
            </a:r>
            <a:endParaRPr lang="en-US" sz="3200">
              <a:latin typeface="Arial" charset="0"/>
              <a:cs typeface="Arial" charset="0"/>
            </a:endParaRPr>
          </a:p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sz="3200" err="1">
                <a:latin typeface="Arial" charset="0"/>
                <a:cs typeface="Arial" charset="0"/>
              </a:rPr>
              <a:t>Ghi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chép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thành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tư</a:t>
            </a:r>
            <a:r>
              <a:rPr lang="en-US" sz="3200">
                <a:latin typeface="Arial" charset="0"/>
                <a:cs typeface="Arial" charset="0"/>
              </a:rPr>
              <a:t> </a:t>
            </a:r>
            <a:r>
              <a:rPr lang="en-US" sz="3200" err="1">
                <a:latin typeface="Arial" charset="0"/>
                <a:cs typeface="Arial" charset="0"/>
              </a:rPr>
              <a:t>liệu</a:t>
            </a:r>
            <a:endParaRPr lang="en-US" sz="3200">
              <a:latin typeface="Arial" charset="0"/>
              <a:cs typeface="Arial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6136" y="228600"/>
            <a:ext cx="8402664" cy="5943600"/>
          </a:xfrm>
        </p:spPr>
        <p:txBody>
          <a:bodyPr>
            <a:normAutofit/>
          </a:bodyPr>
          <a:lstStyle/>
          <a:p>
            <a:r>
              <a:rPr lang="en-GB" altLang="ja-JP" sz="3600">
                <a:solidFill>
                  <a:srgbClr val="0000FF"/>
                </a:solidFill>
                <a:cs typeface="Arial"/>
                <a:sym typeface="Wingdings"/>
              </a:rPr>
              <a:t>HS </a:t>
            </a:r>
            <a:r>
              <a:rPr lang="en-GB" altLang="ja-JP" sz="3600" err="1">
                <a:solidFill>
                  <a:srgbClr val="0000FF"/>
                </a:solidFill>
                <a:cs typeface="Arial"/>
                <a:sym typeface="Wingdings"/>
              </a:rPr>
              <a:t>học</a:t>
            </a:r>
            <a:r>
              <a:rPr lang="en-GB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GB" altLang="ja-JP" sz="3600" err="1">
                <a:solidFill>
                  <a:srgbClr val="0000FF"/>
                </a:solidFill>
                <a:cs typeface="Arial"/>
                <a:sym typeface="Wingdings"/>
              </a:rPr>
              <a:t>tốt</a:t>
            </a:r>
            <a:r>
              <a:rPr lang="en-GB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ja-JP" altLang="en-US" sz="3600">
                <a:solidFill>
                  <a:srgbClr val="0000FF"/>
                </a:solidFill>
                <a:cs typeface="Arial"/>
                <a:sym typeface="Wingdings"/>
              </a:rPr>
              <a:t> </a:t>
            </a:r>
            <a:r>
              <a:rPr lang="en-US" altLang="ja-JP" sz="3600" b="1">
                <a:solidFill>
                  <a:srgbClr val="0000FF"/>
                </a:solidFill>
                <a:cs typeface="Arial"/>
                <a:sym typeface="Wingdings"/>
              </a:rPr>
              <a:t>PPDH </a:t>
            </a:r>
            <a:r>
              <a:rPr lang="en-US" altLang="ja-JP" sz="3600" b="1" err="1">
                <a:solidFill>
                  <a:srgbClr val="0000FF"/>
                </a:solidFill>
                <a:cs typeface="Arial"/>
                <a:sym typeface="Wingdings"/>
              </a:rPr>
              <a:t>phù</a:t>
            </a:r>
            <a:r>
              <a:rPr lang="en-US" altLang="ja-JP" sz="3600" b="1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b="1" err="1">
                <a:solidFill>
                  <a:srgbClr val="0000FF"/>
                </a:solidFill>
                <a:cs typeface="Arial"/>
                <a:sym typeface="Wingdings"/>
              </a:rPr>
              <a:t>hợp</a:t>
            </a:r>
            <a:endParaRPr lang="en-US" altLang="ja-JP" sz="3600" b="1">
              <a:solidFill>
                <a:srgbClr val="0000FF"/>
              </a:solidFill>
              <a:cs typeface="Arial"/>
              <a:sym typeface="Wingdings"/>
            </a:endParaRPr>
          </a:p>
          <a:p>
            <a:pPr>
              <a:spcAft>
                <a:spcPts val="1200"/>
              </a:spcAft>
            </a:pP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Nếu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không</a:t>
            </a:r>
            <a:r>
              <a:rPr lang="ja-JP" altLang="en-US" sz="3600">
                <a:solidFill>
                  <a:srgbClr val="0000FF"/>
                </a:solidFill>
                <a:cs typeface="Arial"/>
                <a:sym typeface="Wingdings"/>
              </a:rPr>
              <a:t>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việc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dạy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học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có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gì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đó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không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ổn</a:t>
            </a:r>
            <a:endParaRPr lang="en-US" altLang="ja-JP" sz="3600">
              <a:solidFill>
                <a:srgbClr val="0000FF"/>
              </a:solidFill>
              <a:cs typeface="Arial"/>
              <a:sym typeface="Wingdings"/>
            </a:endParaRPr>
          </a:p>
          <a:p>
            <a:r>
              <a:rPr lang="en-US" sz="3600" err="1">
                <a:solidFill>
                  <a:srgbClr val="0000FF"/>
                </a:solidFill>
                <a:cs typeface="Arial"/>
                <a:sym typeface="Wingdings"/>
              </a:rPr>
              <a:t>Dự</a:t>
            </a:r>
            <a:r>
              <a:rPr lang="en-US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sz="3600" err="1">
                <a:solidFill>
                  <a:srgbClr val="0000FF"/>
                </a:solidFill>
                <a:cs typeface="Arial"/>
                <a:sym typeface="Wingdings"/>
              </a:rPr>
              <a:t>giờ</a:t>
            </a:r>
            <a:r>
              <a:rPr lang="en-US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sz="3600" err="1">
                <a:solidFill>
                  <a:srgbClr val="0000FF"/>
                </a:solidFill>
                <a:cs typeface="Arial"/>
                <a:sym typeface="Wingdings"/>
              </a:rPr>
              <a:t>Nghiên</a:t>
            </a:r>
            <a:r>
              <a:rPr lang="en-US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sz="3600" err="1">
                <a:solidFill>
                  <a:srgbClr val="0000FF"/>
                </a:solidFill>
                <a:cs typeface="Arial"/>
                <a:sym typeface="Wingdings"/>
              </a:rPr>
              <a:t>cứu</a:t>
            </a:r>
            <a:r>
              <a:rPr lang="en-US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sz="3600" err="1">
                <a:solidFill>
                  <a:srgbClr val="0000FF"/>
                </a:solidFill>
                <a:cs typeface="Arial"/>
                <a:sym typeface="Wingdings"/>
              </a:rPr>
              <a:t>bài</a:t>
            </a:r>
            <a:r>
              <a:rPr lang="en-US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sz="3600" err="1">
                <a:solidFill>
                  <a:srgbClr val="0000FF"/>
                </a:solidFill>
                <a:cs typeface="Arial"/>
                <a:sym typeface="Wingdings"/>
              </a:rPr>
              <a:t>học</a:t>
            </a:r>
            <a:r>
              <a:rPr lang="en-US" sz="3600">
                <a:solidFill>
                  <a:srgbClr val="0000FF"/>
                </a:solidFill>
                <a:cs typeface="Arial"/>
                <a:sym typeface="Wingdings"/>
              </a:rPr>
              <a:t> (NCBH)</a:t>
            </a:r>
            <a:r>
              <a:rPr lang="en-US" sz="3600" b="1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ja-JP" altLang="en-US" sz="3600">
                <a:solidFill>
                  <a:srgbClr val="0000FF"/>
                </a:solidFill>
                <a:cs typeface="Arial"/>
                <a:sym typeface="Wingdings"/>
              </a:rPr>
              <a:t> </a:t>
            </a:r>
            <a:r>
              <a:rPr lang="en-US" altLang="ja-JP" sz="3600" b="1">
                <a:solidFill>
                  <a:srgbClr val="0000FF"/>
                </a:solidFill>
                <a:cs typeface="Arial"/>
                <a:sym typeface="Wingdings"/>
              </a:rPr>
              <a:t>	</a:t>
            </a:r>
            <a:r>
              <a:rPr lang="en-US" altLang="ja-JP" sz="3600" b="1" err="1">
                <a:solidFill>
                  <a:srgbClr val="0000FF"/>
                </a:solidFill>
                <a:cs typeface="Arial"/>
                <a:sym typeface="Wingdings"/>
              </a:rPr>
              <a:t>Để</a:t>
            </a:r>
            <a:r>
              <a:rPr lang="en-US" altLang="ja-JP" sz="3600" b="1">
                <a:solidFill>
                  <a:srgbClr val="0000FF"/>
                </a:solidFill>
                <a:cs typeface="Arial"/>
                <a:sym typeface="Wingdings"/>
              </a:rPr>
              <a:t> thu </a:t>
            </a:r>
            <a:r>
              <a:rPr lang="en-US" altLang="ja-JP" sz="3600" b="1" err="1">
                <a:solidFill>
                  <a:srgbClr val="0000FF"/>
                </a:solidFill>
                <a:cs typeface="Arial"/>
                <a:sym typeface="Wingdings"/>
              </a:rPr>
              <a:t>thập</a:t>
            </a:r>
            <a:r>
              <a:rPr lang="en-US" altLang="ja-JP" sz="3600" b="1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b="1" err="1">
                <a:solidFill>
                  <a:srgbClr val="0000FF"/>
                </a:solidFill>
                <a:cs typeface="Arial"/>
                <a:sym typeface="Wingdings"/>
              </a:rPr>
              <a:t>thông</a:t>
            </a:r>
            <a:r>
              <a:rPr lang="en-US" altLang="ja-JP" sz="3600" b="1">
                <a:solidFill>
                  <a:srgbClr val="0000FF"/>
                </a:solidFill>
                <a:cs typeface="Arial"/>
                <a:sym typeface="Wingdings"/>
              </a:rPr>
              <a:t> tin </a:t>
            </a:r>
            <a:r>
              <a:rPr lang="en-US" altLang="ja-JP" sz="3600" b="1" err="1">
                <a:solidFill>
                  <a:srgbClr val="0000FF"/>
                </a:solidFill>
                <a:cs typeface="Arial"/>
                <a:sym typeface="Wingdings"/>
              </a:rPr>
              <a:t>về</a:t>
            </a:r>
            <a:r>
              <a:rPr lang="en-US" altLang="ja-JP" sz="3600" b="1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b="1" err="1">
                <a:solidFill>
                  <a:srgbClr val="0000FF"/>
                </a:solidFill>
                <a:cs typeface="Arial"/>
                <a:sym typeface="Wingdings"/>
              </a:rPr>
              <a:t>trẻ</a:t>
            </a:r>
            <a:r>
              <a:rPr lang="en-US" altLang="ja-JP" sz="3600" b="1">
                <a:solidFill>
                  <a:srgbClr val="0000FF"/>
                </a:solidFill>
                <a:cs typeface="Arial"/>
                <a:sym typeface="Wingdings"/>
              </a:rPr>
              <a:t> -&gt;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	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Để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thấy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ảnh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hưởng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err="1">
                <a:solidFill>
                  <a:srgbClr val="0000FF"/>
                </a:solidFill>
                <a:cs typeface="Arial"/>
                <a:sym typeface="Wingdings"/>
              </a:rPr>
              <a:t>của</a:t>
            </a:r>
            <a:r>
              <a:rPr lang="en-US" altLang="ja-JP" sz="3600">
                <a:solidFill>
                  <a:srgbClr val="0000FF"/>
                </a:solidFill>
                <a:cs typeface="Arial"/>
                <a:sym typeface="Wingdings"/>
              </a:rPr>
              <a:t> GV </a:t>
            </a:r>
            <a:r>
              <a:rPr lang="en-US" altLang="ja-JP" sz="3600" b="1" i="1">
                <a:solidFill>
                  <a:srgbClr val="0000FF"/>
                </a:solidFill>
                <a:cs typeface="Arial"/>
                <a:sym typeface="Wingdings"/>
              </a:rPr>
              <a:t>…</a:t>
            </a:r>
            <a:r>
              <a:rPr lang="en-US" altLang="ja-JP" sz="3600" b="1" i="1" err="1">
                <a:solidFill>
                  <a:srgbClr val="0000FF"/>
                </a:solidFill>
                <a:cs typeface="Arial"/>
                <a:sym typeface="Wingdings"/>
              </a:rPr>
              <a:t>đến</a:t>
            </a:r>
            <a:r>
              <a:rPr lang="en-US" altLang="ja-JP" sz="3600" b="1" i="1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b="1" i="1" err="1">
                <a:solidFill>
                  <a:srgbClr val="0000FF"/>
                </a:solidFill>
                <a:cs typeface="Arial"/>
                <a:sym typeface="Wingdings"/>
              </a:rPr>
              <a:t>trẻ</a:t>
            </a:r>
            <a:r>
              <a:rPr lang="en-US" altLang="ja-JP" sz="3600" b="1" i="1">
                <a:solidFill>
                  <a:srgbClr val="0000FF"/>
                </a:solidFill>
                <a:cs typeface="Arial"/>
                <a:sym typeface="Wingdings"/>
              </a:rPr>
              <a:t> &amp; </a:t>
            </a:r>
            <a:r>
              <a:rPr lang="en-US" altLang="ja-JP" sz="3600" b="1" i="1" err="1">
                <a:solidFill>
                  <a:srgbClr val="0000FF"/>
                </a:solidFill>
                <a:cs typeface="Arial"/>
                <a:sym typeface="Wingdings"/>
              </a:rPr>
              <a:t>việc</a:t>
            </a:r>
            <a:r>
              <a:rPr lang="en-US" altLang="ja-JP" sz="3600" b="1" i="1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b="1" i="1" err="1">
                <a:solidFill>
                  <a:srgbClr val="0000FF"/>
                </a:solidFill>
                <a:cs typeface="Arial"/>
                <a:sym typeface="Wingdings"/>
              </a:rPr>
              <a:t>học</a:t>
            </a:r>
            <a:r>
              <a:rPr lang="en-US" altLang="ja-JP" sz="3600" b="1" i="1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b="1" i="1" err="1">
                <a:solidFill>
                  <a:srgbClr val="0000FF"/>
                </a:solidFill>
                <a:cs typeface="Arial"/>
                <a:sym typeface="Wingdings"/>
              </a:rPr>
              <a:t>của</a:t>
            </a:r>
            <a:r>
              <a:rPr lang="en-US" altLang="ja-JP" sz="3600" b="1" i="1">
                <a:solidFill>
                  <a:srgbClr val="0000FF"/>
                </a:solidFill>
                <a:cs typeface="Arial"/>
                <a:sym typeface="Wingdings"/>
              </a:rPr>
              <a:t> </a:t>
            </a:r>
            <a:r>
              <a:rPr lang="en-US" altLang="ja-JP" sz="3600" b="1" i="1" err="1">
                <a:solidFill>
                  <a:srgbClr val="0000FF"/>
                </a:solidFill>
                <a:cs typeface="Arial"/>
                <a:sym typeface="Wingdings"/>
              </a:rPr>
              <a:t>trẻ</a:t>
            </a:r>
            <a:endParaRPr lang="en-US" altLang="ja-JP" sz="3600" b="1" i="1">
              <a:solidFill>
                <a:srgbClr val="0000FF"/>
              </a:solidFill>
              <a:cs typeface="Arial"/>
              <a:sym typeface="Wingdings"/>
            </a:endParaRPr>
          </a:p>
          <a:p>
            <a:pPr>
              <a:buNone/>
            </a:pPr>
            <a:r>
              <a:rPr lang="en-US" altLang="ja-JP" sz="3600">
                <a:solidFill>
                  <a:srgbClr val="0070C0"/>
                </a:solidFill>
                <a:cs typeface="Arial"/>
                <a:sym typeface="Wingdings"/>
              </a:rPr>
              <a:t>	</a:t>
            </a:r>
          </a:p>
          <a:p>
            <a:pPr>
              <a:buNone/>
            </a:pPr>
            <a:r>
              <a:rPr lang="en-US" altLang="ja-JP" sz="3600" b="1" err="1">
                <a:solidFill>
                  <a:srgbClr val="FF0000"/>
                </a:solidFill>
                <a:cs typeface="Arial"/>
                <a:sym typeface="Wingdings"/>
              </a:rPr>
              <a:t>Để</a:t>
            </a:r>
            <a:r>
              <a:rPr lang="en-US" altLang="ja-JP" sz="3600" b="1">
                <a:solidFill>
                  <a:srgbClr val="FF0000"/>
                </a:solidFill>
                <a:cs typeface="Arial"/>
                <a:sym typeface="Wingdings"/>
              </a:rPr>
              <a:t> </a:t>
            </a:r>
            <a:r>
              <a:rPr lang="en-US" altLang="ja-JP" sz="3600" b="1" err="1">
                <a:solidFill>
                  <a:srgbClr val="FF0000"/>
                </a:solidFill>
                <a:cs typeface="Arial"/>
                <a:sym typeface="Wingdings"/>
              </a:rPr>
              <a:t>thay</a:t>
            </a:r>
            <a:r>
              <a:rPr lang="en-US" altLang="ja-JP" sz="3600" b="1">
                <a:solidFill>
                  <a:srgbClr val="FF0000"/>
                </a:solidFill>
                <a:cs typeface="Arial"/>
                <a:sym typeface="Wingdings"/>
              </a:rPr>
              <a:t> </a:t>
            </a:r>
            <a:r>
              <a:rPr lang="en-US" altLang="ja-JP" sz="3600" b="1" err="1">
                <a:solidFill>
                  <a:srgbClr val="FF0000"/>
                </a:solidFill>
                <a:cs typeface="Arial"/>
                <a:sym typeface="Wingdings"/>
              </a:rPr>
              <a:t>đổi</a:t>
            </a:r>
            <a:r>
              <a:rPr lang="en-US" altLang="ja-JP" sz="3600" b="1">
                <a:solidFill>
                  <a:srgbClr val="FF0000"/>
                </a:solidFill>
                <a:cs typeface="Arial"/>
                <a:sym typeface="Wingdings"/>
              </a:rPr>
              <a:t> PPDH:  </a:t>
            </a:r>
            <a:r>
              <a:rPr lang="en-US" altLang="ja-JP" sz="3600" b="1" i="1" err="1">
                <a:solidFill>
                  <a:srgbClr val="FF0000"/>
                </a:solidFill>
                <a:cs typeface="Arial"/>
                <a:sym typeface="Wingdings"/>
              </a:rPr>
              <a:t>cần</a:t>
            </a:r>
            <a:r>
              <a:rPr lang="en-US" altLang="ja-JP" sz="3600" b="1" i="1">
                <a:solidFill>
                  <a:srgbClr val="FF0000"/>
                </a:solidFill>
                <a:cs typeface="Arial"/>
                <a:sym typeface="Wingdings"/>
              </a:rPr>
              <a:t> </a:t>
            </a:r>
            <a:r>
              <a:rPr lang="en-US" altLang="ja-JP" sz="3600" b="1" i="1" err="1">
                <a:solidFill>
                  <a:srgbClr val="FF0000"/>
                </a:solidFill>
                <a:cs typeface="Arial"/>
                <a:sym typeface="Wingdings"/>
              </a:rPr>
              <a:t>dựa</a:t>
            </a:r>
            <a:r>
              <a:rPr lang="en-US" altLang="ja-JP" sz="3600" b="1" i="1">
                <a:solidFill>
                  <a:srgbClr val="FF0000"/>
                </a:solidFill>
                <a:cs typeface="Arial"/>
                <a:sym typeface="Wingdings"/>
              </a:rPr>
              <a:t> </a:t>
            </a:r>
            <a:r>
              <a:rPr lang="en-US" altLang="ja-JP" sz="3600" b="1" i="1" err="1">
                <a:solidFill>
                  <a:srgbClr val="FF0000"/>
                </a:solidFill>
                <a:cs typeface="Arial"/>
                <a:sym typeface="Wingdings"/>
              </a:rPr>
              <a:t>trên</a:t>
            </a:r>
            <a:r>
              <a:rPr lang="en-US" altLang="ja-JP" sz="3600" b="1" i="1">
                <a:solidFill>
                  <a:srgbClr val="FF0000"/>
                </a:solidFill>
                <a:cs typeface="Arial"/>
                <a:sym typeface="Wingdings"/>
              </a:rPr>
              <a:t> </a:t>
            </a:r>
            <a:r>
              <a:rPr lang="en-US" altLang="ja-JP" sz="3600" b="1" i="1" err="1">
                <a:solidFill>
                  <a:srgbClr val="FF0000"/>
                </a:solidFill>
                <a:cs typeface="Arial"/>
                <a:sym typeface="Wingdings"/>
              </a:rPr>
              <a:t>thực</a:t>
            </a:r>
            <a:r>
              <a:rPr lang="en-US" altLang="ja-JP" sz="3600" b="1" i="1">
                <a:solidFill>
                  <a:srgbClr val="FF0000"/>
                </a:solidFill>
                <a:cs typeface="Arial"/>
                <a:sym typeface="Wingdings"/>
              </a:rPr>
              <a:t> </a:t>
            </a:r>
            <a:r>
              <a:rPr lang="en-US" altLang="ja-JP" sz="3600" b="1" i="1" err="1">
                <a:solidFill>
                  <a:srgbClr val="FF0000"/>
                </a:solidFill>
                <a:cs typeface="Arial"/>
                <a:sym typeface="Wingdings"/>
              </a:rPr>
              <a:t>tế</a:t>
            </a:r>
            <a:r>
              <a:rPr lang="en-US" altLang="ja-JP" sz="3600" b="1" i="1">
                <a:solidFill>
                  <a:srgbClr val="FF0000"/>
                </a:solidFill>
                <a:cs typeface="Arial"/>
                <a:sym typeface="Wingdings"/>
              </a:rPr>
              <a:t> </a:t>
            </a:r>
            <a:r>
              <a:rPr lang="en-US" altLang="ja-JP" sz="3600" b="1" i="1" err="1">
                <a:solidFill>
                  <a:srgbClr val="FF0000"/>
                </a:solidFill>
                <a:cs typeface="Arial"/>
                <a:sym typeface="Wingdings"/>
              </a:rPr>
              <a:t>của</a:t>
            </a:r>
            <a:r>
              <a:rPr lang="en-US" altLang="ja-JP" sz="3600" b="1" i="1">
                <a:solidFill>
                  <a:srgbClr val="FF0000"/>
                </a:solidFill>
                <a:cs typeface="Arial"/>
                <a:sym typeface="Wingdings"/>
              </a:rPr>
              <a:t> </a:t>
            </a:r>
            <a:r>
              <a:rPr lang="en-US" altLang="ja-JP" sz="3600" b="1" i="1" err="1">
                <a:solidFill>
                  <a:srgbClr val="FF0000"/>
                </a:solidFill>
                <a:cs typeface="Arial"/>
                <a:sym typeface="Wingdings"/>
              </a:rPr>
              <a:t>trẻ</a:t>
            </a:r>
            <a:endParaRPr lang="en-GB" sz="3600" b="1" i="1">
              <a:solidFill>
                <a:srgbClr val="FF0000"/>
              </a:solidFill>
              <a:cs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14300" y="1143000"/>
            <a:ext cx="8915400" cy="4998598"/>
          </a:xfrm>
        </p:spPr>
        <p:txBody>
          <a:bodyPr>
            <a:noAutofit/>
          </a:bodyPr>
          <a:lstStyle/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sz="3200" err="1">
                <a:latin typeface="Arial"/>
                <a:cs typeface="Arial"/>
              </a:rPr>
              <a:t>Xác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định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vấn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đề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tốt</a:t>
            </a:r>
            <a:endParaRPr lang="en-GB" sz="3200">
              <a:latin typeface="Arial"/>
              <a:cs typeface="Arial"/>
            </a:endParaRPr>
          </a:p>
          <a:p>
            <a:pPr lvl="2">
              <a:lnSpc>
                <a:spcPct val="130000"/>
              </a:lnSpc>
              <a:spcBef>
                <a:spcPts val="0"/>
              </a:spcBef>
            </a:pPr>
            <a:r>
              <a:rPr lang="en-GB" sz="3200" err="1">
                <a:latin typeface="Arial"/>
                <a:cs typeface="Arial"/>
              </a:rPr>
              <a:t>Các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phần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không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cần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thiết</a:t>
            </a:r>
            <a:endParaRPr lang="en-GB" sz="3200">
              <a:latin typeface="Arial"/>
              <a:cs typeface="Arial"/>
            </a:endParaRPr>
          </a:p>
          <a:p>
            <a:pPr lvl="2">
              <a:lnSpc>
                <a:spcPct val="130000"/>
              </a:lnSpc>
              <a:spcBef>
                <a:spcPts val="0"/>
              </a:spcBef>
            </a:pPr>
            <a:r>
              <a:rPr lang="en-GB" sz="3200">
                <a:latin typeface="Arial"/>
                <a:cs typeface="Arial"/>
              </a:rPr>
              <a:t>Sự </a:t>
            </a:r>
            <a:r>
              <a:rPr lang="en-GB" sz="3200" err="1">
                <a:latin typeface="Arial"/>
                <a:cs typeface="Arial"/>
              </a:rPr>
              <a:t>sắp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xếp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các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nhiệm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vụ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Học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tập</a:t>
            </a:r>
            <a:endParaRPr lang="en-GB" sz="3200">
              <a:latin typeface="Arial"/>
              <a:cs typeface="Arial"/>
            </a:endParaRPr>
          </a:p>
          <a:p>
            <a:pPr lvl="2">
              <a:lnSpc>
                <a:spcPct val="130000"/>
              </a:lnSpc>
              <a:spcBef>
                <a:spcPts val="0"/>
              </a:spcBef>
            </a:pPr>
            <a:r>
              <a:rPr lang="en-GB" sz="3200" err="1">
                <a:latin typeface="Arial"/>
                <a:cs typeface="Arial"/>
              </a:rPr>
              <a:t>Điều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chỉnh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mức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độ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nhiệm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vụ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Học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tập</a:t>
            </a:r>
            <a:endParaRPr lang="en-GB" sz="3200">
              <a:latin typeface="Arial"/>
              <a:cs typeface="Arial"/>
            </a:endParaRP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sz="3200" err="1">
                <a:latin typeface="Arial"/>
                <a:cs typeface="Arial"/>
              </a:rPr>
              <a:t>Tuy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nhiên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không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có</a:t>
            </a:r>
            <a:r>
              <a:rPr lang="en-GB" sz="3200">
                <a:latin typeface="Arial"/>
                <a:cs typeface="Arial"/>
              </a:rPr>
              <a:t> “</a:t>
            </a:r>
            <a:r>
              <a:rPr lang="en-GB" sz="3200" err="1">
                <a:latin typeface="Arial"/>
                <a:cs typeface="Arial"/>
              </a:rPr>
              <a:t>kế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hoạch</a:t>
            </a:r>
            <a:r>
              <a:rPr lang="en-GB" sz="3200">
                <a:latin typeface="Arial"/>
                <a:cs typeface="Arial"/>
              </a:rPr>
              <a:t>” </a:t>
            </a:r>
            <a:r>
              <a:rPr lang="en-GB" sz="3200" err="1">
                <a:latin typeface="Arial"/>
                <a:cs typeface="Arial"/>
              </a:rPr>
              <a:t>hoàn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hảo</a:t>
            </a:r>
            <a:endParaRPr lang="en-GB" sz="3200">
              <a:latin typeface="Arial"/>
              <a:cs typeface="Arial"/>
            </a:endParaRP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sz="3200" err="1">
                <a:solidFill>
                  <a:srgbClr val="0000FF"/>
                </a:solidFill>
                <a:latin typeface="Arial"/>
                <a:cs typeface="Arial"/>
              </a:rPr>
              <a:t>Điều</a:t>
            </a:r>
            <a:r>
              <a:rPr lang="en-GB" sz="320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err="1">
                <a:solidFill>
                  <a:srgbClr val="0000FF"/>
                </a:solidFill>
                <a:latin typeface="Arial"/>
                <a:cs typeface="Arial"/>
              </a:rPr>
              <a:t>quan</a:t>
            </a:r>
            <a:r>
              <a:rPr lang="en-GB" sz="320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err="1">
                <a:solidFill>
                  <a:srgbClr val="0000FF"/>
                </a:solidFill>
                <a:latin typeface="Arial"/>
                <a:cs typeface="Arial"/>
              </a:rPr>
              <a:t>trọng</a:t>
            </a:r>
            <a:r>
              <a:rPr lang="en-GB" sz="320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err="1">
                <a:solidFill>
                  <a:srgbClr val="0000FF"/>
                </a:solidFill>
                <a:latin typeface="Arial"/>
                <a:cs typeface="Arial"/>
              </a:rPr>
              <a:t>hơn</a:t>
            </a:r>
            <a:r>
              <a:rPr lang="en-GB" sz="3200">
                <a:solidFill>
                  <a:srgbClr val="0000FF"/>
                </a:solidFill>
                <a:latin typeface="Arial"/>
                <a:cs typeface="Arial"/>
              </a:rPr>
              <a:t>:  </a:t>
            </a:r>
            <a:r>
              <a:rPr lang="en-GB" sz="3200" err="1">
                <a:solidFill>
                  <a:srgbClr val="0000FF"/>
                </a:solidFill>
                <a:latin typeface="Arial"/>
                <a:cs typeface="Arial"/>
              </a:rPr>
              <a:t>liên</a:t>
            </a:r>
            <a:r>
              <a:rPr lang="en-GB" sz="320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err="1">
                <a:solidFill>
                  <a:srgbClr val="0000FF"/>
                </a:solidFill>
                <a:latin typeface="Arial"/>
                <a:cs typeface="Arial"/>
              </a:rPr>
              <a:t>tục</a:t>
            </a:r>
            <a:r>
              <a:rPr lang="en-GB" sz="320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err="1">
                <a:solidFill>
                  <a:srgbClr val="0000FF"/>
                </a:solidFill>
                <a:latin typeface="Arial"/>
                <a:cs typeface="Arial"/>
              </a:rPr>
              <a:t>suy</a:t>
            </a:r>
            <a:r>
              <a:rPr lang="en-GB" sz="320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GB" sz="3200" err="1">
                <a:solidFill>
                  <a:srgbClr val="0000FF"/>
                </a:solidFill>
                <a:latin typeface="Arial"/>
                <a:cs typeface="Arial"/>
              </a:rPr>
              <a:t>ngẫm</a:t>
            </a:r>
            <a:endParaRPr lang="en-GB" sz="3200">
              <a:solidFill>
                <a:srgbClr val="0000FF"/>
              </a:solidFill>
              <a:latin typeface="Arial"/>
              <a:cs typeface="Arial"/>
            </a:endParaRP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sz="3200" err="1">
                <a:latin typeface="Arial"/>
                <a:cs typeface="Arial"/>
              </a:rPr>
              <a:t>Tiến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hành</a:t>
            </a:r>
            <a:r>
              <a:rPr lang="en-GB" sz="3200">
                <a:latin typeface="Arial"/>
                <a:cs typeface="Arial"/>
              </a:rPr>
              <a:t> BH </a:t>
            </a:r>
            <a:r>
              <a:rPr lang="en-GB" sz="3200" err="1">
                <a:latin typeface="Arial"/>
                <a:cs typeface="Arial"/>
              </a:rPr>
              <a:t>lần</a:t>
            </a:r>
            <a:r>
              <a:rPr lang="en-GB" sz="3200">
                <a:latin typeface="Arial"/>
                <a:cs typeface="Arial"/>
              </a:rPr>
              <a:t> 2:  </a:t>
            </a:r>
            <a:r>
              <a:rPr lang="en-GB" sz="3200" err="1">
                <a:latin typeface="Arial"/>
                <a:cs typeface="Arial"/>
              </a:rPr>
              <a:t>phụ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thuộc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vào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mỗi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giáo</a:t>
            </a:r>
            <a:r>
              <a:rPr lang="en-GB" sz="3200">
                <a:latin typeface="Arial"/>
                <a:cs typeface="Arial"/>
              </a:rPr>
              <a:t> </a:t>
            </a:r>
            <a:r>
              <a:rPr lang="en-GB" sz="3200" err="1">
                <a:latin typeface="Arial"/>
                <a:cs typeface="Arial"/>
              </a:rPr>
              <a:t>viên</a:t>
            </a:r>
            <a:endParaRPr lang="en-GB" sz="3200">
              <a:latin typeface="Arial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0800" y="152400"/>
            <a:ext cx="8402400" cy="72109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altLang="ja-JP" sz="4400" err="1">
                <a:latin typeface="Arial"/>
                <a:cs typeface="Arial"/>
              </a:rPr>
              <a:t>Suy</a:t>
            </a:r>
            <a:r>
              <a:rPr lang="en-US" altLang="ja-JP" sz="4400">
                <a:latin typeface="Arial"/>
                <a:cs typeface="Arial"/>
              </a:rPr>
              <a:t> </a:t>
            </a:r>
            <a:r>
              <a:rPr lang="en-US" altLang="ja-JP" sz="4400" err="1">
                <a:latin typeface="Arial"/>
                <a:cs typeface="Arial"/>
              </a:rPr>
              <a:t>ngẫm</a:t>
            </a:r>
            <a:endParaRPr lang="en-US" sz="4400"/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ja-JP" sz="3200">
                <a:latin typeface="Arial"/>
                <a:cs typeface="Arial"/>
              </a:rPr>
              <a:t>1 </a:t>
            </a:r>
            <a:r>
              <a:rPr lang="en-US" altLang="ja-JP" sz="3200" err="1">
                <a:latin typeface="Arial"/>
                <a:cs typeface="Arial"/>
              </a:rPr>
              <a:t>máy</a:t>
            </a:r>
            <a:r>
              <a:rPr lang="en-US" altLang="ja-JP" sz="3200">
                <a:latin typeface="Arial"/>
                <a:cs typeface="Arial"/>
              </a:rPr>
              <a:t> camera = </a:t>
            </a:r>
            <a:r>
              <a:rPr lang="en-US" altLang="ja-JP" sz="3200" err="1">
                <a:latin typeface="Arial"/>
                <a:cs typeface="Arial"/>
              </a:rPr>
              <a:t>đủ</a:t>
            </a:r>
            <a:r>
              <a:rPr lang="en-US" altLang="ja-JP" sz="3200">
                <a:latin typeface="Arial"/>
                <a:cs typeface="Arial"/>
              </a:rPr>
              <a:t>, </a:t>
            </a:r>
            <a:r>
              <a:rPr lang="en-US" altLang="ja-JP" sz="3200" err="1">
                <a:latin typeface="Arial"/>
                <a:cs typeface="Arial"/>
              </a:rPr>
              <a:t>nếu</a:t>
            </a:r>
            <a:r>
              <a:rPr lang="en-US" altLang="ja-JP" sz="3200">
                <a:latin typeface="Arial"/>
                <a:cs typeface="Arial"/>
              </a:rPr>
              <a:t> </a:t>
            </a:r>
            <a:r>
              <a:rPr lang="en-US" altLang="ja-JP" sz="3200" err="1">
                <a:latin typeface="Arial"/>
                <a:cs typeface="Arial"/>
              </a:rPr>
              <a:t>được</a:t>
            </a:r>
            <a:r>
              <a:rPr lang="en-US" altLang="ja-JP" sz="3200">
                <a:latin typeface="Arial"/>
                <a:cs typeface="Arial"/>
              </a:rPr>
              <a:t> </a:t>
            </a:r>
            <a:r>
              <a:rPr lang="en-US" altLang="ja-JP" sz="3200" err="1">
                <a:latin typeface="Arial"/>
                <a:cs typeface="Arial"/>
              </a:rPr>
              <a:t>tập</a:t>
            </a:r>
            <a:r>
              <a:rPr lang="en-US" altLang="ja-JP" sz="3200">
                <a:latin typeface="Arial"/>
                <a:cs typeface="Arial"/>
              </a:rPr>
              <a:t> </a:t>
            </a:r>
            <a:r>
              <a:rPr lang="en-US" altLang="ja-JP" sz="3200" err="1">
                <a:latin typeface="Arial"/>
                <a:cs typeface="Arial"/>
              </a:rPr>
              <a:t>huấn</a:t>
            </a:r>
            <a:endParaRPr lang="en-US" altLang="ja-JP" sz="3200"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r>
              <a:rPr lang="en-US" altLang="ja-JP" sz="3200" err="1">
                <a:latin typeface="Arial"/>
                <a:cs typeface="Arial"/>
              </a:rPr>
              <a:t>Để</a:t>
            </a:r>
            <a:r>
              <a:rPr lang="en-US" altLang="ja-JP" sz="3200">
                <a:latin typeface="Arial"/>
                <a:cs typeface="Arial"/>
              </a:rPr>
              <a:t> </a:t>
            </a:r>
            <a:r>
              <a:rPr lang="en-US" altLang="ja-JP" sz="3200" err="1">
                <a:latin typeface="Arial"/>
                <a:cs typeface="Arial"/>
              </a:rPr>
              <a:t>máy</a:t>
            </a:r>
            <a:r>
              <a:rPr lang="en-US" altLang="ja-JP" sz="3200">
                <a:latin typeface="Arial"/>
                <a:cs typeface="Arial"/>
              </a:rPr>
              <a:t> quay </a:t>
            </a:r>
            <a:r>
              <a:rPr lang="en-US" altLang="ja-JP" sz="3200" err="1">
                <a:latin typeface="Arial"/>
                <a:cs typeface="Arial"/>
              </a:rPr>
              <a:t>chạy</a:t>
            </a:r>
            <a:r>
              <a:rPr lang="en-US" altLang="ja-JP" sz="3200">
                <a:latin typeface="Arial"/>
                <a:cs typeface="Arial"/>
              </a:rPr>
              <a:t> </a:t>
            </a:r>
            <a:r>
              <a:rPr lang="en-US" altLang="ja-JP" sz="3200" err="1">
                <a:latin typeface="Arial"/>
                <a:cs typeface="Arial"/>
              </a:rPr>
              <a:t>liên</a:t>
            </a:r>
            <a:r>
              <a:rPr lang="en-US" altLang="ja-JP" sz="3200">
                <a:latin typeface="Arial"/>
                <a:cs typeface="Arial"/>
              </a:rPr>
              <a:t> </a:t>
            </a:r>
            <a:r>
              <a:rPr lang="en-US" altLang="ja-JP" sz="3200" err="1">
                <a:latin typeface="Arial"/>
                <a:cs typeface="Arial"/>
              </a:rPr>
              <a:t>tục</a:t>
            </a:r>
            <a:endParaRPr lang="en-US" altLang="ja-JP" sz="3200"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r>
              <a:rPr lang="en-US" altLang="ja-JP" sz="3200" err="1">
                <a:latin typeface="Arial"/>
                <a:cs typeface="Arial"/>
              </a:rPr>
              <a:t>Máy</a:t>
            </a:r>
            <a:r>
              <a:rPr lang="en-US" altLang="ja-JP" sz="3200">
                <a:latin typeface="Arial"/>
                <a:cs typeface="Arial"/>
              </a:rPr>
              <a:t> quay video </a:t>
            </a:r>
            <a:r>
              <a:rPr lang="en-US" altLang="ja-JP" sz="3200" err="1">
                <a:latin typeface="Arial"/>
                <a:cs typeface="Arial"/>
              </a:rPr>
              <a:t>có</a:t>
            </a:r>
            <a:r>
              <a:rPr lang="en-US" altLang="ja-JP" sz="3200">
                <a:latin typeface="Arial"/>
                <a:cs typeface="Arial"/>
              </a:rPr>
              <a:t> ổ </a:t>
            </a:r>
            <a:r>
              <a:rPr lang="en-US" altLang="ja-JP" sz="3200" err="1">
                <a:latin typeface="Arial"/>
                <a:cs typeface="Arial"/>
              </a:rPr>
              <a:t>cứng</a:t>
            </a:r>
            <a:endParaRPr lang="en-US" altLang="ja-JP" sz="3200">
              <a:latin typeface="Arial"/>
              <a:cs typeface="Arial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	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tiết</a:t>
            </a: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kiệm</a:t>
            </a: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chỗ</a:t>
            </a:r>
            <a:endParaRPr lang="en-US" altLang="ja-JP" sz="3200">
              <a:latin typeface="Arial"/>
              <a:cs typeface="Arial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	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dễ</a:t>
            </a: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tua</a:t>
            </a: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 &amp;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biên</a:t>
            </a: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tập</a:t>
            </a:r>
            <a:endParaRPr lang="en-US" altLang="ja-JP" sz="3200"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r>
              <a:rPr lang="en-US" altLang="ja-JP" sz="3200" err="1">
                <a:latin typeface="Arial"/>
                <a:cs typeface="Arial"/>
              </a:rPr>
              <a:t>Chân</a:t>
            </a:r>
            <a:r>
              <a:rPr lang="en-US" altLang="ja-JP" sz="3200">
                <a:latin typeface="Arial"/>
                <a:cs typeface="Arial"/>
              </a:rPr>
              <a:t> </a:t>
            </a:r>
            <a:r>
              <a:rPr lang="en-US" altLang="ja-JP" sz="3200" err="1">
                <a:latin typeface="Arial"/>
                <a:cs typeface="Arial"/>
              </a:rPr>
              <a:t>đỡ</a:t>
            </a:r>
            <a:r>
              <a:rPr lang="en-US" altLang="ja-JP" sz="3200">
                <a:latin typeface="Arial"/>
                <a:cs typeface="Arial"/>
              </a:rPr>
              <a:t> camera </a:t>
            </a:r>
            <a:r>
              <a:rPr lang="en-US" altLang="ja-JP" sz="3200" err="1">
                <a:latin typeface="Arial"/>
                <a:cs typeface="Arial"/>
              </a:rPr>
              <a:t>đơn</a:t>
            </a:r>
            <a:endParaRPr lang="en-US" altLang="ja-JP" sz="3200">
              <a:latin typeface="Arial"/>
              <a:cs typeface="Arial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	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dễ</a:t>
            </a: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cầm</a:t>
            </a: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 &amp; di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chuyển</a:t>
            </a: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xung</a:t>
            </a:r>
            <a:r>
              <a:rPr lang="en-US" altLang="ja-JP" sz="3200">
                <a:latin typeface="Arial"/>
                <a:cs typeface="Arial"/>
                <a:sym typeface="Wingdings" pitchFamily="-110" charset="2"/>
              </a:rPr>
              <a:t> </a:t>
            </a:r>
            <a:r>
              <a:rPr lang="en-US" altLang="ja-JP" sz="3200" err="1">
                <a:latin typeface="Arial"/>
                <a:cs typeface="Arial"/>
                <a:sym typeface="Wingdings" pitchFamily="-110" charset="2"/>
              </a:rPr>
              <a:t>quanh</a:t>
            </a:r>
            <a:endParaRPr lang="en-US" altLang="ja-JP" sz="3200">
              <a:latin typeface="Arial"/>
              <a:cs typeface="Arial"/>
            </a:endParaRPr>
          </a:p>
          <a:p>
            <a:endParaRPr lang="en-US" sz="280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altLang="ja-JP" sz="3200" err="1">
                <a:latin typeface="Arial"/>
                <a:cs typeface="Arial"/>
              </a:rPr>
              <a:t>Công</a:t>
            </a:r>
            <a:r>
              <a:rPr lang="en-US" altLang="ja-JP" sz="3200">
                <a:latin typeface="Arial"/>
                <a:cs typeface="Arial"/>
              </a:rPr>
              <a:t> </a:t>
            </a:r>
            <a:r>
              <a:rPr lang="en-US" altLang="ja-JP" sz="3200" err="1">
                <a:latin typeface="Arial"/>
                <a:cs typeface="Arial"/>
              </a:rPr>
              <a:t>cụ</a:t>
            </a:r>
            <a:r>
              <a:rPr lang="en-US" altLang="ja-JP" sz="3200">
                <a:latin typeface="Arial"/>
                <a:cs typeface="Arial"/>
              </a:rPr>
              <a:t> (Video)</a:t>
            </a: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3"/>
          <p:cNvSpPr>
            <a:spLocks noGrp="1"/>
          </p:cNvSpPr>
          <p:nvPr>
            <p:ph type="ctrTitle" idx="4294967295"/>
          </p:nvPr>
        </p:nvSpPr>
        <p:spPr>
          <a:xfrm>
            <a:off x="304800" y="2130425"/>
            <a:ext cx="8458200" cy="1470025"/>
          </a:xfrm>
        </p:spPr>
        <p:txBody>
          <a:bodyPr/>
          <a:lstStyle/>
          <a:p>
            <a:pPr algn="ctr"/>
            <a:r>
              <a:rPr lang="en-US" sz="4800" b="1" err="1">
                <a:solidFill>
                  <a:srgbClr val="003399"/>
                </a:solidFill>
                <a:latin typeface="+mn-lt"/>
              </a:rPr>
              <a:t>Xây</a:t>
            </a:r>
            <a:r>
              <a:rPr lang="en-US" sz="4800" b="1">
                <a:solidFill>
                  <a:srgbClr val="003399"/>
                </a:solidFill>
                <a:latin typeface="+mn-lt"/>
              </a:rPr>
              <a:t> </a:t>
            </a:r>
            <a:r>
              <a:rPr lang="en-US" sz="4800" b="1" err="1">
                <a:solidFill>
                  <a:srgbClr val="003399"/>
                </a:solidFill>
                <a:latin typeface="+mn-lt"/>
              </a:rPr>
              <a:t>dựng</a:t>
            </a:r>
            <a:r>
              <a:rPr lang="en-US" sz="4800" b="1">
                <a:solidFill>
                  <a:srgbClr val="003399"/>
                </a:solidFill>
                <a:latin typeface="+mn-lt"/>
              </a:rPr>
              <a:t> </a:t>
            </a:r>
            <a:r>
              <a:rPr lang="en-US" sz="4800" b="1" err="1">
                <a:solidFill>
                  <a:srgbClr val="003399"/>
                </a:solidFill>
                <a:latin typeface="+mn-lt"/>
              </a:rPr>
              <a:t>Kế</a:t>
            </a:r>
            <a:r>
              <a:rPr lang="en-US" sz="4800" b="1">
                <a:solidFill>
                  <a:srgbClr val="003399"/>
                </a:solidFill>
                <a:latin typeface="+mn-lt"/>
              </a:rPr>
              <a:t> </a:t>
            </a:r>
            <a:r>
              <a:rPr lang="en-US" sz="4800" b="1" err="1">
                <a:solidFill>
                  <a:srgbClr val="003399"/>
                </a:solidFill>
                <a:latin typeface="+mn-lt"/>
              </a:rPr>
              <a:t>hoạch</a:t>
            </a:r>
            <a:r>
              <a:rPr lang="en-US" sz="4800" b="1">
                <a:solidFill>
                  <a:srgbClr val="003399"/>
                </a:solidFill>
                <a:latin typeface="+mn-lt"/>
              </a:rPr>
              <a:t> </a:t>
            </a:r>
            <a:r>
              <a:rPr lang="en-US" sz="4800" b="1" err="1">
                <a:solidFill>
                  <a:srgbClr val="003399"/>
                </a:solidFill>
                <a:latin typeface="+mn-lt"/>
              </a:rPr>
              <a:t>triển</a:t>
            </a:r>
            <a:r>
              <a:rPr lang="en-US" sz="4800" b="1">
                <a:solidFill>
                  <a:srgbClr val="003399"/>
                </a:solidFill>
                <a:latin typeface="+mn-lt"/>
              </a:rPr>
              <a:t> </a:t>
            </a:r>
            <a:r>
              <a:rPr lang="en-US" sz="4800" b="1" err="1">
                <a:solidFill>
                  <a:srgbClr val="003399"/>
                </a:solidFill>
                <a:latin typeface="+mn-lt"/>
              </a:rPr>
              <a:t>khai</a:t>
            </a:r>
            <a:r>
              <a:rPr lang="en-US" sz="4800" b="1">
                <a:solidFill>
                  <a:srgbClr val="003399"/>
                </a:solidFill>
                <a:latin typeface="+mn-lt"/>
              </a:rPr>
              <a:t/>
            </a:r>
            <a:br>
              <a:rPr lang="en-US" sz="4800" b="1">
                <a:solidFill>
                  <a:srgbClr val="003399"/>
                </a:solidFill>
                <a:latin typeface="+mn-lt"/>
              </a:rPr>
            </a:br>
            <a:endParaRPr lang="en-US" sz="4800" b="1">
              <a:solidFill>
                <a:srgbClr val="003399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56136" y="1066800"/>
          <a:ext cx="8402664" cy="452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036" name="Rectangle 3"/>
          <p:cNvSpPr>
            <a:spLocks noGrp="1" noChangeArrowheads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 lIns="91440" tIns="45720" rIns="91440" bIns="45720">
            <a:normAutofit/>
          </a:bodyPr>
          <a:lstStyle/>
          <a:p>
            <a:pPr algn="ctr">
              <a:lnSpc>
                <a:spcPct val="80000"/>
              </a:lnSpc>
              <a:buNone/>
            </a:pPr>
            <a:r>
              <a:rPr lang="en-US" sz="3600" err="1"/>
              <a:t>Nguyên</a:t>
            </a:r>
            <a:r>
              <a:rPr lang="en-US" sz="3600"/>
              <a:t> </a:t>
            </a:r>
            <a:r>
              <a:rPr lang="en-US" sz="3600" err="1"/>
              <a:t>tắc</a:t>
            </a:r>
            <a:r>
              <a:rPr lang="en-US" sz="3600"/>
              <a:t> </a:t>
            </a:r>
            <a:r>
              <a:rPr lang="en-US" sz="3600" err="1"/>
              <a:t>thực</a:t>
            </a:r>
            <a:r>
              <a:rPr lang="en-US" sz="3600"/>
              <a:t> </a:t>
            </a:r>
            <a:r>
              <a:rPr lang="en-US" sz="3600" err="1"/>
              <a:t>hiện</a:t>
            </a:r>
            <a:r>
              <a:rPr lang="en-US" sz="3600"/>
              <a:t> </a:t>
            </a:r>
            <a:r>
              <a:rPr lang="en-US" sz="3600" err="1"/>
              <a:t>đổi</a:t>
            </a:r>
            <a:r>
              <a:rPr lang="en-US" sz="3600"/>
              <a:t> </a:t>
            </a:r>
            <a:r>
              <a:rPr lang="en-US" sz="3600" err="1"/>
              <a:t>mới</a:t>
            </a:r>
            <a:r>
              <a:rPr lang="en-US" sz="3600"/>
              <a:t> SHCM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hangingPunct="1">
              <a:defRPr/>
            </a:pPr>
            <a:fld id="{766BCF4C-3A15-4076-BFD6-4EF98D9CCF26}" type="slidenum">
              <a:rPr lang="en-US">
                <a:latin typeface="+mn-lt"/>
              </a:rPr>
              <a:pPr eaLnBrk="1" hangingPunct="1">
                <a:defRPr/>
              </a:pPr>
              <a:t>67</a:t>
            </a:fld>
            <a:endParaRPr lang="en-US"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B207956-72CF-4E56-A7FC-429DCE379A7C}"/>
              </a:ext>
            </a:extLst>
          </p:cNvPr>
          <p:cNvSpPr txBox="1"/>
          <p:nvPr/>
        </p:nvSpPr>
        <p:spPr>
          <a:xfrm>
            <a:off x="762000" y="57150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err="1"/>
              <a:t>Xây</a:t>
            </a:r>
            <a:r>
              <a:rPr lang="en-US" b="1"/>
              <a:t> </a:t>
            </a:r>
            <a:r>
              <a:rPr lang="en-US" b="1" err="1"/>
              <a:t>nền</a:t>
            </a:r>
            <a:endParaRPr lang="en-US" b="1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883C7DB-AC98-49E9-BA5E-54A47BF39855}"/>
              </a:ext>
            </a:extLst>
          </p:cNvPr>
          <p:cNvSpPr txBox="1"/>
          <p:nvPr/>
        </p:nvSpPr>
        <p:spPr>
          <a:xfrm>
            <a:off x="6172200" y="57150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err="1"/>
              <a:t>Cải</a:t>
            </a:r>
            <a:r>
              <a:rPr lang="en-US" b="1"/>
              <a:t> </a:t>
            </a:r>
            <a:r>
              <a:rPr lang="en-US" b="1" err="1"/>
              <a:t>thiện</a:t>
            </a:r>
            <a:r>
              <a:rPr lang="en-US" b="1"/>
              <a:t> </a:t>
            </a:r>
            <a:r>
              <a:rPr lang="en-US" b="1" err="1"/>
              <a:t>thực</a:t>
            </a:r>
            <a:r>
              <a:rPr lang="en-US" b="1"/>
              <a:t> </a:t>
            </a:r>
            <a:r>
              <a:rPr lang="en-US" b="1" err="1"/>
              <a:t>tế</a:t>
            </a:r>
            <a:endParaRPr lang="en-US" b="1"/>
          </a:p>
        </p:txBody>
      </p:sp>
      <p:sp>
        <p:nvSpPr>
          <p:cNvPr id="3" name="Arrow: Right 2">
            <a:extLst>
              <a:ext uri="{FF2B5EF4-FFF2-40B4-BE49-F238E27FC236}">
                <a16:creationId xmlns="" xmlns:a16="http://schemas.microsoft.com/office/drawing/2014/main" id="{E1D151A6-B1AC-4C28-8748-A24296C2D763}"/>
              </a:ext>
            </a:extLst>
          </p:cNvPr>
          <p:cNvSpPr/>
          <p:nvPr/>
        </p:nvSpPr>
        <p:spPr>
          <a:xfrm>
            <a:off x="385200" y="5105400"/>
            <a:ext cx="81492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705532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="" xmlns:a16="http://schemas.microsoft.com/office/drawing/2014/main" id="{C97684A7-35D5-4AA9-82E8-A7685622F6E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-762000" y="1374775"/>
          <a:ext cx="840263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C406AB21-B3E4-44DF-B548-424153F88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>
                <a:solidFill>
                  <a:srgbClr val="0070C0"/>
                </a:solidFill>
              </a:rPr>
              <a:t>Lộ trình triển khai mở rộng SHCM - NCBH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A7DBBB42-C786-4985-B31D-603FDB90AF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1EE14A96-E43A-4BF0-B833-DBFD43101AEF}"/>
              </a:ext>
            </a:extLst>
          </p:cNvPr>
          <p:cNvCxnSpPr>
            <a:cxnSpLocks/>
          </p:cNvCxnSpPr>
          <p:nvPr/>
        </p:nvCxnSpPr>
        <p:spPr>
          <a:xfrm flipV="1">
            <a:off x="3810000" y="4572000"/>
            <a:ext cx="2286000" cy="762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5E53DE1-C10E-40E5-9EAB-35E7F6C1EECB}"/>
              </a:ext>
            </a:extLst>
          </p:cNvPr>
          <p:cNvSpPr txBox="1"/>
          <p:nvPr/>
        </p:nvSpPr>
        <p:spPr>
          <a:xfrm>
            <a:off x="6096000" y="4038600"/>
            <a:ext cx="2692400" cy="15696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600"/>
              <a:t>Dự tập huấn trực tiếp có đối thoại với chuyên gia</a:t>
            </a:r>
          </a:p>
          <a:p>
            <a:pPr marL="285750" indent="-285750">
              <a:buFontTx/>
              <a:buChar char="-"/>
            </a:pPr>
            <a:r>
              <a:rPr lang="en-US" sz="1600"/>
              <a:t>Tham quan học tập</a:t>
            </a:r>
          </a:p>
          <a:p>
            <a:pPr marL="285750" indent="-285750">
              <a:buFontTx/>
              <a:buChar char="-"/>
            </a:pPr>
            <a:r>
              <a:rPr lang="en-US" sz="1600"/>
              <a:t>Dự các buổi SHCM có hõ trợ của chuyên gia</a:t>
            </a:r>
          </a:p>
          <a:p>
            <a:pPr marL="285750" indent="-285750">
              <a:buFontTx/>
              <a:buChar char="-"/>
            </a:pPr>
            <a:endParaRPr lang="en-US" sz="160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308FD06-3F2F-45D6-8861-FAD21866BCDD}"/>
              </a:ext>
            </a:extLst>
          </p:cNvPr>
          <p:cNvSpPr txBox="1"/>
          <p:nvPr/>
        </p:nvSpPr>
        <p:spPr>
          <a:xfrm>
            <a:off x="6146800" y="1371600"/>
            <a:ext cx="2692400" cy="181588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600"/>
              <a:t>Toàn thể GV đ</a:t>
            </a:r>
            <a:r>
              <a:rPr lang="vi-VN" sz="1600"/>
              <a:t>ư</a:t>
            </a:r>
            <a:r>
              <a:rPr lang="en-US" sz="1600"/>
              <a:t>ợc tập huấn về kỹ thuật</a:t>
            </a:r>
          </a:p>
          <a:p>
            <a:pPr marL="285750" indent="-285750">
              <a:buFontTx/>
              <a:buChar char="-"/>
            </a:pPr>
            <a:r>
              <a:rPr lang="en-US" sz="1600"/>
              <a:t>Được sự hỗ trợ định kỳ của chuyên gia</a:t>
            </a:r>
          </a:p>
          <a:p>
            <a:pPr marL="285750" indent="-285750">
              <a:buFontTx/>
              <a:buChar char="-"/>
            </a:pPr>
            <a:r>
              <a:rPr lang="en-US" sz="1600"/>
              <a:t>Là n</a:t>
            </a:r>
            <a:r>
              <a:rPr lang="vi-VN" sz="1600"/>
              <a:t>ơ</a:t>
            </a:r>
            <a:r>
              <a:rPr lang="en-US" sz="1600"/>
              <a:t>i thực hiện tập huấn do chuyên gia hỗ trợ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C61E3F8F-F893-4920-B758-A349C5376408}"/>
              </a:ext>
            </a:extLst>
          </p:cNvPr>
          <p:cNvCxnSpPr>
            <a:cxnSpLocks/>
          </p:cNvCxnSpPr>
          <p:nvPr/>
        </p:nvCxnSpPr>
        <p:spPr>
          <a:xfrm flipV="1">
            <a:off x="3962400" y="2362200"/>
            <a:ext cx="2362200" cy="114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648819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ja-JP" sz="3600" err="1"/>
              <a:t>Hiệu</a:t>
            </a:r>
            <a:r>
              <a:rPr lang="en-US" altLang="ja-JP" sz="3600"/>
              <a:t> </a:t>
            </a:r>
            <a:r>
              <a:rPr lang="en-US" altLang="ja-JP" sz="3600" err="1"/>
              <a:t>trưởng</a:t>
            </a:r>
            <a:r>
              <a:rPr lang="en-US" altLang="ja-JP" sz="3600"/>
              <a:t> </a:t>
            </a:r>
            <a:r>
              <a:rPr lang="en-US" altLang="ja-JP" sz="3600" err="1"/>
              <a:t>xác</a:t>
            </a:r>
            <a:r>
              <a:rPr lang="en-US" altLang="ja-JP" sz="3600"/>
              <a:t> </a:t>
            </a:r>
            <a:r>
              <a:rPr lang="en-US" altLang="ja-JP" sz="3600" err="1"/>
              <a:t>định</a:t>
            </a:r>
            <a:r>
              <a:rPr lang="en-US" altLang="ja-JP" sz="3600"/>
              <a:t> </a:t>
            </a:r>
            <a:r>
              <a:rPr lang="en-US" altLang="ja-JP" sz="3600" err="1"/>
              <a:t>trọng</a:t>
            </a:r>
            <a:r>
              <a:rPr lang="en-US" altLang="ja-JP" sz="3600"/>
              <a:t> </a:t>
            </a:r>
            <a:r>
              <a:rPr lang="en-US" altLang="ja-JP" sz="3600" err="1"/>
              <a:t>tâm</a:t>
            </a:r>
            <a:r>
              <a:rPr lang="en-US" altLang="ja-JP" sz="3600"/>
              <a:t> </a:t>
            </a:r>
            <a:r>
              <a:rPr lang="en-US" altLang="ja-JP" sz="3600" err="1"/>
              <a:t>vấn</a:t>
            </a:r>
            <a:r>
              <a:rPr lang="en-US" altLang="ja-JP" sz="3600"/>
              <a:t> </a:t>
            </a:r>
            <a:r>
              <a:rPr lang="en-US" altLang="ja-JP" sz="3600" err="1"/>
              <a:t>đề</a:t>
            </a:r>
            <a:r>
              <a:rPr lang="en-US" altLang="ja-JP" sz="3600"/>
              <a:t> </a:t>
            </a:r>
            <a:r>
              <a:rPr lang="en-US" altLang="ja-JP" sz="3600" err="1"/>
              <a:t>cần</a:t>
            </a:r>
            <a:r>
              <a:rPr lang="en-US" altLang="ja-JP" sz="3600"/>
              <a:t> </a:t>
            </a:r>
            <a:r>
              <a:rPr lang="en-US" altLang="ja-JP" sz="3600" err="1"/>
              <a:t>giải</a:t>
            </a:r>
            <a:r>
              <a:rPr lang="en-US" altLang="ja-JP" sz="3600"/>
              <a:t> </a:t>
            </a:r>
            <a:r>
              <a:rPr lang="en-US" altLang="ja-JP" sz="3600" err="1"/>
              <a:t>quyết</a:t>
            </a:r>
            <a:r>
              <a:rPr lang="en-US" altLang="ja-JP" sz="3600"/>
              <a:t>, </a:t>
            </a:r>
            <a:r>
              <a:rPr lang="en-US" altLang="ja-JP" sz="3600" err="1"/>
              <a:t>chia</a:t>
            </a:r>
            <a:r>
              <a:rPr lang="en-US" altLang="ja-JP" sz="3600"/>
              <a:t> </a:t>
            </a:r>
            <a:r>
              <a:rPr lang="en-US" altLang="ja-JP" sz="3600" err="1"/>
              <a:t>sẻ</a:t>
            </a:r>
            <a:r>
              <a:rPr lang="en-US" altLang="ja-JP" sz="3600"/>
              <a:t> </a:t>
            </a:r>
            <a:r>
              <a:rPr lang="en-US" altLang="ja-JP" sz="3600" err="1"/>
              <a:t>và</a:t>
            </a:r>
            <a:r>
              <a:rPr lang="en-US" altLang="ja-JP" sz="3600"/>
              <a:t> </a:t>
            </a:r>
            <a:r>
              <a:rPr lang="en-US" altLang="ja-JP" sz="3600" err="1"/>
              <a:t>thống</a:t>
            </a:r>
            <a:r>
              <a:rPr lang="en-US" altLang="ja-JP" sz="3600"/>
              <a:t> </a:t>
            </a:r>
            <a:r>
              <a:rPr lang="en-US" altLang="ja-JP" sz="3600" err="1"/>
              <a:t>nhất</a:t>
            </a:r>
            <a:r>
              <a:rPr lang="en-US" altLang="ja-JP" sz="3600"/>
              <a:t> </a:t>
            </a:r>
            <a:r>
              <a:rPr lang="en-US" altLang="ja-JP" sz="3600" err="1"/>
              <a:t>với</a:t>
            </a:r>
            <a:r>
              <a:rPr lang="en-US" altLang="ja-JP" sz="3600"/>
              <a:t> </a:t>
            </a:r>
            <a:r>
              <a:rPr lang="en-US" altLang="ja-JP" sz="3600" err="1"/>
              <a:t>các</a:t>
            </a:r>
            <a:r>
              <a:rPr lang="en-US" altLang="ja-JP" sz="3600"/>
              <a:t> </a:t>
            </a:r>
            <a:r>
              <a:rPr lang="en-US" altLang="ja-JP" sz="3600" err="1"/>
              <a:t>thầy</a:t>
            </a:r>
            <a:r>
              <a:rPr lang="en-US" altLang="ja-JP" sz="3600"/>
              <a:t>/</a:t>
            </a:r>
            <a:r>
              <a:rPr lang="en-US" altLang="ja-JP" sz="3600" err="1"/>
              <a:t>cô</a:t>
            </a:r>
            <a:r>
              <a:rPr lang="en-US" altLang="ja-JP" sz="3600"/>
              <a:t> </a:t>
            </a:r>
            <a:r>
              <a:rPr lang="en-US" altLang="ja-JP" sz="3600" err="1"/>
              <a:t>mục</a:t>
            </a:r>
            <a:r>
              <a:rPr lang="en-US" altLang="ja-JP" sz="3600"/>
              <a:t> </a:t>
            </a:r>
            <a:r>
              <a:rPr lang="en-US" altLang="ja-JP" sz="3600" err="1"/>
              <a:t>tiêu</a:t>
            </a:r>
            <a:r>
              <a:rPr lang="en-US" altLang="ja-JP" sz="3600"/>
              <a:t> </a:t>
            </a:r>
            <a:r>
              <a:rPr lang="en-US" altLang="ja-JP" sz="3600" err="1"/>
              <a:t>để</a:t>
            </a:r>
            <a:r>
              <a:rPr lang="en-US" altLang="ja-JP" sz="3600"/>
              <a:t> </a:t>
            </a:r>
            <a:r>
              <a:rPr lang="en-US" altLang="ja-JP" sz="3600" err="1"/>
              <a:t>giải</a:t>
            </a:r>
            <a:r>
              <a:rPr lang="en-US" altLang="ja-JP" sz="3600"/>
              <a:t> </a:t>
            </a:r>
            <a:r>
              <a:rPr lang="en-US" altLang="ja-JP" sz="3600" err="1"/>
              <a:t>quyết</a:t>
            </a:r>
            <a:r>
              <a:rPr lang="en-US" altLang="ja-JP" sz="3600"/>
              <a:t> trong </a:t>
            </a:r>
            <a:r>
              <a:rPr lang="en-US" altLang="ja-JP" sz="3600" err="1"/>
              <a:t>năm</a:t>
            </a:r>
            <a:r>
              <a:rPr lang="en-US" altLang="ja-JP" sz="3600"/>
              <a:t> </a:t>
            </a:r>
            <a:r>
              <a:rPr lang="en-US" altLang="ja-JP" sz="3600" err="1"/>
              <a:t>học</a:t>
            </a:r>
            <a:r>
              <a:rPr lang="en-US" altLang="ja-JP" sz="3600"/>
              <a:t> </a:t>
            </a:r>
            <a:r>
              <a:rPr lang="en-US" altLang="ja-JP" sz="3600" err="1"/>
              <a:t>tới</a:t>
            </a:r>
            <a:endParaRPr lang="ja-JP" altLang="en-US" sz="36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Xây</a:t>
            </a:r>
            <a:r>
              <a:rPr lang="en-US" sz="3600"/>
              <a:t> </a:t>
            </a:r>
            <a:r>
              <a:rPr lang="en-US" sz="3600" err="1"/>
              <a:t>dựng</a:t>
            </a:r>
            <a:r>
              <a:rPr lang="en-US" sz="3600"/>
              <a:t> </a:t>
            </a:r>
            <a:r>
              <a:rPr lang="en-US" sz="3600" err="1"/>
              <a:t>kế</a:t>
            </a:r>
            <a:r>
              <a:rPr lang="en-US" sz="3600"/>
              <a:t> </a:t>
            </a:r>
            <a:r>
              <a:rPr lang="en-US" sz="3600" err="1"/>
              <a:t>hoạch</a:t>
            </a:r>
            <a:r>
              <a:rPr lang="en-US" sz="3600"/>
              <a:t> </a:t>
            </a:r>
            <a:r>
              <a:rPr lang="en-US" sz="3600" err="1"/>
              <a:t>thực</a:t>
            </a:r>
            <a:r>
              <a:rPr lang="en-US" sz="3600"/>
              <a:t> </a:t>
            </a:r>
            <a:r>
              <a:rPr lang="en-US" sz="3600" err="1"/>
              <a:t>hiện</a:t>
            </a:r>
            <a:r>
              <a:rPr lang="en-US" sz="3600"/>
              <a:t> SHCM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/>
              <a:t> </a:t>
            </a:r>
            <a:r>
              <a:rPr lang="en-US" sz="2800" err="1"/>
              <a:t>Để</a:t>
            </a:r>
            <a:r>
              <a:rPr lang="en-US" sz="2800"/>
              <a:t> </a:t>
            </a:r>
            <a:r>
              <a:rPr lang="en-US" sz="2800" b="1"/>
              <a:t>HỌC</a:t>
            </a:r>
            <a:r>
              <a:rPr lang="en-US" sz="2800"/>
              <a:t> </a:t>
            </a:r>
            <a:r>
              <a:rPr lang="en-US" sz="2800" err="1"/>
              <a:t>nhằm</a:t>
            </a:r>
            <a:r>
              <a:rPr lang="en-US" sz="2800"/>
              <a:t> </a:t>
            </a:r>
            <a:r>
              <a:rPr lang="en-US" sz="2800" err="1"/>
              <a:t>nâng</a:t>
            </a:r>
            <a:r>
              <a:rPr lang="en-US" sz="2800"/>
              <a:t> </a:t>
            </a:r>
            <a:r>
              <a:rPr lang="en-US" sz="2800" err="1"/>
              <a:t>cao</a:t>
            </a:r>
            <a:r>
              <a:rPr lang="en-US" sz="2800"/>
              <a:t> </a:t>
            </a:r>
            <a:r>
              <a:rPr lang="en-US" sz="2800" err="1"/>
              <a:t>năng</a:t>
            </a:r>
            <a:r>
              <a:rPr lang="en-US" sz="2800"/>
              <a:t> </a:t>
            </a:r>
            <a:r>
              <a:rPr lang="en-US" sz="2800" err="1"/>
              <a:t>lực</a:t>
            </a:r>
            <a:r>
              <a:rPr lang="en-US" sz="2800"/>
              <a:t>  </a:t>
            </a:r>
            <a:r>
              <a:rPr lang="en-US" sz="2800" err="1"/>
              <a:t>chuyên</a:t>
            </a:r>
            <a:r>
              <a:rPr lang="en-US" sz="2800"/>
              <a:t> </a:t>
            </a:r>
            <a:r>
              <a:rPr lang="en-US" sz="2800" err="1"/>
              <a:t>môn</a:t>
            </a:r>
            <a:r>
              <a:rPr lang="en-US" sz="2800"/>
              <a:t> </a:t>
            </a:r>
            <a:r>
              <a:rPr lang="en-US" sz="2800" err="1"/>
              <a:t>nghề</a:t>
            </a:r>
            <a:r>
              <a:rPr lang="en-US" sz="2800"/>
              <a:t> </a:t>
            </a:r>
            <a:r>
              <a:rPr lang="en-US" sz="2800" err="1"/>
              <a:t>dạy</a:t>
            </a:r>
            <a:r>
              <a:rPr lang="en-US" sz="2800"/>
              <a:t> </a:t>
            </a:r>
            <a:r>
              <a:rPr lang="en-US" sz="2800" err="1"/>
              <a:t>học</a:t>
            </a:r>
            <a:r>
              <a:rPr lang="en-US" sz="280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err="1"/>
              <a:t>Mỗi</a:t>
            </a:r>
            <a:r>
              <a:rPr lang="en-US" sz="2800"/>
              <a:t> </a:t>
            </a:r>
            <a:r>
              <a:rPr lang="en-US" sz="2800" err="1"/>
              <a:t>giáo</a:t>
            </a:r>
            <a:r>
              <a:rPr lang="en-US" sz="2800"/>
              <a:t> </a:t>
            </a:r>
            <a:r>
              <a:rPr lang="en-US" sz="2800" err="1"/>
              <a:t>viên</a:t>
            </a:r>
            <a:r>
              <a:rPr lang="en-US" sz="2800"/>
              <a:t> </a:t>
            </a:r>
            <a:r>
              <a:rPr lang="en-US" sz="2800" err="1"/>
              <a:t>đều</a:t>
            </a:r>
            <a:r>
              <a:rPr lang="en-US" sz="2800"/>
              <a:t> </a:t>
            </a:r>
            <a:r>
              <a:rPr lang="en-US" sz="2800" err="1"/>
              <a:t>có</a:t>
            </a:r>
            <a:r>
              <a:rPr lang="en-US" sz="2800"/>
              <a:t> </a:t>
            </a:r>
            <a:r>
              <a:rPr lang="en-US" sz="2800" err="1"/>
              <a:t>cơ</a:t>
            </a:r>
            <a:r>
              <a:rPr lang="en-US" sz="2800"/>
              <a:t> </a:t>
            </a:r>
            <a:r>
              <a:rPr lang="en-US" sz="2800" err="1"/>
              <a:t>hội</a:t>
            </a:r>
            <a:r>
              <a:rPr lang="en-US" sz="2800"/>
              <a:t> </a:t>
            </a:r>
            <a:r>
              <a:rPr lang="en-US" sz="2800" err="1"/>
              <a:t>học</a:t>
            </a:r>
            <a:r>
              <a:rPr lang="en-US" sz="2800"/>
              <a:t> </a:t>
            </a:r>
            <a:r>
              <a:rPr lang="en-US" sz="2800" err="1"/>
              <a:t>trong</a:t>
            </a:r>
            <a:r>
              <a:rPr lang="en-US" sz="2800"/>
              <a:t> SHCM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800"/>
          </a:p>
          <a:p>
            <a:pPr>
              <a:buFont typeface="Wingdings" panose="05000000000000000000" pitchFamily="2" charset="2"/>
              <a:buChar char="Ø"/>
            </a:pPr>
            <a:endParaRPr lang="en-US" sz="2800"/>
          </a:p>
          <a:p>
            <a:pPr>
              <a:buFont typeface="Wingdings" panose="05000000000000000000" pitchFamily="2" charset="2"/>
              <a:buChar char="Ø"/>
            </a:pPr>
            <a:endParaRPr lang="en-US" sz="2800"/>
          </a:p>
          <a:p>
            <a:pPr>
              <a:buFont typeface="Wingdings" panose="05000000000000000000" pitchFamily="2" charset="2"/>
              <a:buChar char="Ø"/>
            </a:pPr>
            <a:r>
              <a:rPr lang="en-US" sz="2400"/>
              <a:t>SHCM </a:t>
            </a:r>
            <a:r>
              <a:rPr lang="en-US" sz="2400" err="1"/>
              <a:t>phải</a:t>
            </a:r>
            <a:r>
              <a:rPr lang="en-US" sz="2400"/>
              <a:t> </a:t>
            </a:r>
            <a:r>
              <a:rPr lang="en-US" sz="2400" err="1"/>
              <a:t>được</a:t>
            </a:r>
            <a:r>
              <a:rPr lang="en-US" sz="2400"/>
              <a:t> </a:t>
            </a:r>
            <a:r>
              <a:rPr lang="en-US" sz="2400" err="1"/>
              <a:t>tổ</a:t>
            </a:r>
            <a:r>
              <a:rPr lang="en-US" sz="2400"/>
              <a:t> </a:t>
            </a:r>
            <a:r>
              <a:rPr lang="en-US" sz="2400" err="1"/>
              <a:t>chức</a:t>
            </a:r>
            <a:r>
              <a:rPr lang="en-US" sz="2400"/>
              <a:t> </a:t>
            </a:r>
            <a:r>
              <a:rPr lang="en-US" sz="2400" err="1"/>
              <a:t>sao</a:t>
            </a:r>
            <a:r>
              <a:rPr lang="en-US" sz="2400"/>
              <a:t> </a:t>
            </a:r>
            <a:r>
              <a:rPr lang="en-US" sz="2400" err="1"/>
              <a:t>cho</a:t>
            </a:r>
            <a:r>
              <a:rPr lang="en-US" sz="2400"/>
              <a:t> </a:t>
            </a:r>
            <a:r>
              <a:rPr lang="en-US" sz="2400" err="1"/>
              <a:t>đảm</a:t>
            </a:r>
            <a:r>
              <a:rPr lang="en-US" sz="2400"/>
              <a:t> </a:t>
            </a:r>
            <a:r>
              <a:rPr lang="en-US" sz="2400" err="1"/>
              <a:t>bảo</a:t>
            </a:r>
            <a:r>
              <a:rPr lang="en-US" sz="2400"/>
              <a:t> </a:t>
            </a:r>
            <a:r>
              <a:rPr lang="en-US" sz="2400" err="1"/>
              <a:t>việc</a:t>
            </a:r>
            <a:r>
              <a:rPr lang="en-US" sz="2400"/>
              <a:t> </a:t>
            </a:r>
            <a:r>
              <a:rPr lang="en-US" sz="2400" err="1"/>
              <a:t>học</a:t>
            </a:r>
            <a:r>
              <a:rPr lang="en-US" sz="2400"/>
              <a:t> </a:t>
            </a:r>
            <a:r>
              <a:rPr lang="en-US" sz="2400" err="1"/>
              <a:t>cho</a:t>
            </a:r>
            <a:r>
              <a:rPr lang="en-US" sz="2400"/>
              <a:t> </a:t>
            </a:r>
            <a:r>
              <a:rPr lang="en-US" sz="2400" err="1"/>
              <a:t>giáo</a:t>
            </a:r>
            <a:r>
              <a:rPr lang="en-US" sz="2400"/>
              <a:t> </a:t>
            </a:r>
            <a:r>
              <a:rPr lang="en-US" sz="2400" err="1"/>
              <a:t>viên</a:t>
            </a:r>
            <a:r>
              <a:rPr lang="en-US" sz="2400"/>
              <a:t>, </a:t>
            </a:r>
            <a:r>
              <a:rPr lang="en-US" sz="2400" err="1"/>
              <a:t>từ</a:t>
            </a:r>
            <a:r>
              <a:rPr lang="en-US" sz="2400"/>
              <a:t> </a:t>
            </a:r>
            <a:r>
              <a:rPr lang="en-US" sz="2400" err="1"/>
              <a:t>đó</a:t>
            </a:r>
            <a:r>
              <a:rPr lang="en-US" sz="2400"/>
              <a:t>, </a:t>
            </a:r>
            <a:r>
              <a:rPr lang="en-US" sz="2400" err="1"/>
              <a:t>tạo</a:t>
            </a:r>
            <a:r>
              <a:rPr lang="en-US" sz="2400"/>
              <a:t> </a:t>
            </a:r>
            <a:r>
              <a:rPr lang="en-US" sz="2400" err="1"/>
              <a:t>nên</a:t>
            </a:r>
            <a:r>
              <a:rPr lang="en-US" sz="2400"/>
              <a:t> </a:t>
            </a:r>
            <a:r>
              <a:rPr lang="en-US" sz="2400" err="1"/>
              <a:t>sự</a:t>
            </a:r>
            <a:r>
              <a:rPr lang="en-US" sz="2400"/>
              <a:t> </a:t>
            </a:r>
            <a:r>
              <a:rPr lang="en-US" sz="2400" err="1"/>
              <a:t>thay</a:t>
            </a:r>
            <a:r>
              <a:rPr lang="en-US" sz="2400"/>
              <a:t> </a:t>
            </a:r>
            <a:r>
              <a:rPr lang="en-US" sz="2400" err="1"/>
              <a:t>đổi</a:t>
            </a:r>
            <a:r>
              <a:rPr lang="en-US" sz="2400"/>
              <a:t> </a:t>
            </a:r>
            <a:r>
              <a:rPr lang="en-US" sz="2400" err="1"/>
              <a:t>của</a:t>
            </a:r>
            <a:r>
              <a:rPr lang="en-US" sz="2400"/>
              <a:t> </a:t>
            </a:r>
            <a:r>
              <a:rPr lang="en-US" sz="2400" err="1"/>
              <a:t>giáo</a:t>
            </a:r>
            <a:r>
              <a:rPr lang="en-US" sz="2400"/>
              <a:t> </a:t>
            </a:r>
            <a:r>
              <a:rPr lang="en-US" sz="2400" err="1"/>
              <a:t>viên</a:t>
            </a:r>
            <a:r>
              <a:rPr lang="en-US" sz="2400"/>
              <a:t>, </a:t>
            </a:r>
            <a:r>
              <a:rPr lang="en-US" sz="2400" err="1"/>
              <a:t>nhằm</a:t>
            </a:r>
            <a:r>
              <a:rPr lang="en-US" sz="2400"/>
              <a:t> </a:t>
            </a:r>
            <a:r>
              <a:rPr lang="en-US" sz="2400" err="1"/>
              <a:t>đảm</a:t>
            </a:r>
            <a:r>
              <a:rPr lang="en-US" sz="2400"/>
              <a:t> </a:t>
            </a:r>
            <a:r>
              <a:rPr lang="en-US" sz="2400" err="1"/>
              <a:t>bảo</a:t>
            </a:r>
            <a:r>
              <a:rPr lang="en-US" sz="2400"/>
              <a:t> </a:t>
            </a:r>
            <a:r>
              <a:rPr lang="en-US" sz="2400" err="1"/>
              <a:t>mọi</a:t>
            </a:r>
            <a:r>
              <a:rPr lang="en-US" sz="2400"/>
              <a:t> </a:t>
            </a:r>
            <a:r>
              <a:rPr lang="en-US" sz="2400" err="1"/>
              <a:t>trẻ</a:t>
            </a:r>
            <a:r>
              <a:rPr lang="en-US" sz="2400"/>
              <a:t> </a:t>
            </a:r>
            <a:r>
              <a:rPr lang="en-US" sz="2400" err="1"/>
              <a:t>em</a:t>
            </a:r>
            <a:r>
              <a:rPr lang="en-US" sz="2400"/>
              <a:t> </a:t>
            </a:r>
            <a:r>
              <a:rPr lang="en-US" sz="2400" err="1"/>
              <a:t>đều</a:t>
            </a:r>
            <a:r>
              <a:rPr lang="en-US" sz="2400"/>
              <a:t> </a:t>
            </a:r>
            <a:r>
              <a:rPr lang="en-US" sz="2400" err="1"/>
              <a:t>được</a:t>
            </a:r>
            <a:r>
              <a:rPr lang="en-US" sz="2400"/>
              <a:t> </a:t>
            </a:r>
            <a:r>
              <a:rPr lang="en-US" sz="2400" err="1"/>
              <a:t>học</a:t>
            </a:r>
            <a:r>
              <a:rPr lang="en-US" sz="2400"/>
              <a:t> </a:t>
            </a:r>
            <a:r>
              <a:rPr lang="en-US" sz="2400" err="1"/>
              <a:t>và</a:t>
            </a:r>
            <a:r>
              <a:rPr lang="en-US" sz="2400"/>
              <a:t> </a:t>
            </a:r>
            <a:r>
              <a:rPr lang="en-US" sz="2400" err="1"/>
              <a:t>học</a:t>
            </a:r>
            <a:r>
              <a:rPr lang="en-US" sz="2400"/>
              <a:t> </a:t>
            </a:r>
            <a:r>
              <a:rPr lang="en-US" sz="2400" err="1"/>
              <a:t>được</a:t>
            </a:r>
            <a:endParaRPr lang="en-US" sz="240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Sinh</a:t>
            </a:r>
            <a:r>
              <a:rPr lang="en-US" sz="3600"/>
              <a:t> </a:t>
            </a:r>
            <a:r>
              <a:rPr lang="en-US" sz="3600" err="1"/>
              <a:t>hoạt</a:t>
            </a:r>
            <a:r>
              <a:rPr lang="en-US" sz="3600"/>
              <a:t> </a:t>
            </a:r>
            <a:r>
              <a:rPr lang="en-US" sz="3600" err="1"/>
              <a:t>chuyên</a:t>
            </a:r>
            <a:r>
              <a:rPr lang="en-US" sz="3600"/>
              <a:t> </a:t>
            </a:r>
            <a:r>
              <a:rPr lang="en-US" sz="3600" err="1"/>
              <a:t>môn</a:t>
            </a:r>
            <a:endParaRPr lang="en-US" sz="36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96CA6DB0-F8DD-40C3-B5BC-5A252A69DAA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3" name="Down Arrow 2"/>
          <p:cNvSpPr/>
          <p:nvPr/>
        </p:nvSpPr>
        <p:spPr>
          <a:xfrm>
            <a:off x="3962400" y="3048000"/>
            <a:ext cx="9144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69772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C6343F-E425-4EDD-9291-7DBCF69DBD72}" type="slidenum">
              <a:rPr lang="en-GB" smtClean="0"/>
              <a:pPr>
                <a:defRPr/>
              </a:pPr>
              <a:t>70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89793" y="381000"/>
            <a:ext cx="7364413" cy="609600"/>
          </a:xfrm>
        </p:spPr>
        <p:txBody>
          <a:bodyPr>
            <a:normAutofit/>
          </a:bodyPr>
          <a:lstStyle/>
          <a:p>
            <a:pPr algn="ctr"/>
            <a:r>
              <a:rPr lang="en-US" sz="3600" b="1" err="1">
                <a:solidFill>
                  <a:schemeClr val="accent1"/>
                </a:solidFill>
                <a:latin typeface="+mn-lt"/>
              </a:rPr>
              <a:t>Xây</a:t>
            </a:r>
            <a:r>
              <a:rPr lang="en-US" sz="3600" b="1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600" b="1" err="1">
                <a:solidFill>
                  <a:schemeClr val="accent1"/>
                </a:solidFill>
                <a:latin typeface="+mn-lt"/>
              </a:rPr>
              <a:t>dựng</a:t>
            </a:r>
            <a:r>
              <a:rPr lang="en-US" sz="3600" b="1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600" b="1" err="1">
                <a:solidFill>
                  <a:schemeClr val="accent1"/>
                </a:solidFill>
                <a:latin typeface="+mn-lt"/>
              </a:rPr>
              <a:t>kế</a:t>
            </a:r>
            <a:r>
              <a:rPr lang="en-US" sz="3600" b="1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3600" b="1" err="1">
                <a:solidFill>
                  <a:schemeClr val="accent1"/>
                </a:solidFill>
                <a:latin typeface="+mn-lt"/>
              </a:rPr>
              <a:t>hoạch</a:t>
            </a:r>
            <a:endParaRPr lang="en-US" sz="3600" b="1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5800" y="1219200"/>
            <a:ext cx="7364413" cy="4114800"/>
          </a:xfrm>
        </p:spPr>
        <p:txBody>
          <a:bodyPr>
            <a:normAutofit/>
          </a:bodyPr>
          <a:lstStyle/>
          <a:p>
            <a:r>
              <a:rPr lang="en-US" sz="3600" err="1"/>
              <a:t>Mục</a:t>
            </a:r>
            <a:r>
              <a:rPr lang="en-US" sz="3600"/>
              <a:t> </a:t>
            </a:r>
            <a:r>
              <a:rPr lang="en-US" sz="3600" err="1"/>
              <a:t>tiêu</a:t>
            </a:r>
            <a:r>
              <a:rPr lang="en-US" sz="3600"/>
              <a:t>:</a:t>
            </a:r>
          </a:p>
          <a:p>
            <a:pPr lvl="1"/>
            <a:r>
              <a:rPr lang="en-US" sz="3200" err="1"/>
              <a:t>Kiến</a:t>
            </a:r>
            <a:r>
              <a:rPr lang="en-US" sz="3200"/>
              <a:t> </a:t>
            </a:r>
            <a:r>
              <a:rPr lang="en-US" sz="3200" err="1"/>
              <a:t>thức</a:t>
            </a:r>
            <a:endParaRPr lang="en-US" sz="3200"/>
          </a:p>
          <a:p>
            <a:pPr lvl="1"/>
            <a:r>
              <a:rPr lang="en-US" sz="3200" err="1"/>
              <a:t>Kỹ</a:t>
            </a:r>
            <a:r>
              <a:rPr lang="en-US" sz="3200"/>
              <a:t> </a:t>
            </a:r>
            <a:r>
              <a:rPr lang="en-US" sz="3200" err="1"/>
              <a:t>năng</a:t>
            </a:r>
            <a:endParaRPr lang="en-US" sz="3200"/>
          </a:p>
          <a:p>
            <a:pPr lvl="1"/>
            <a:r>
              <a:rPr lang="en-US" sz="3200" err="1"/>
              <a:t>Thái</a:t>
            </a:r>
            <a:r>
              <a:rPr lang="en-US" sz="3200"/>
              <a:t> </a:t>
            </a:r>
            <a:r>
              <a:rPr lang="en-US" sz="3200" err="1"/>
              <a:t>độ</a:t>
            </a:r>
            <a:endParaRPr lang="en-US" sz="3200"/>
          </a:p>
          <a:p>
            <a:r>
              <a:rPr lang="en-US" sz="3600" err="1"/>
              <a:t>Kế</a:t>
            </a:r>
            <a:r>
              <a:rPr lang="en-US" sz="3600"/>
              <a:t> </a:t>
            </a:r>
            <a:r>
              <a:rPr lang="en-US" sz="3600" err="1"/>
              <a:t>hoạch</a:t>
            </a:r>
            <a:r>
              <a:rPr lang="en-US" sz="3600"/>
              <a:t> </a:t>
            </a:r>
            <a:r>
              <a:rPr lang="en-US" sz="3600" err="1"/>
              <a:t>triển</a:t>
            </a:r>
            <a:r>
              <a:rPr lang="en-US" sz="3600"/>
              <a:t> </a:t>
            </a:r>
            <a:r>
              <a:rPr lang="en-US" sz="3600" err="1"/>
              <a:t>khai</a:t>
            </a:r>
            <a:endParaRPr lang="en-US" sz="360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00535"/>
              </p:ext>
            </p:extLst>
          </p:nvPr>
        </p:nvGraphicFramePr>
        <p:xfrm>
          <a:off x="380999" y="4205967"/>
          <a:ext cx="8382000" cy="111252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676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err="1"/>
                        <a:t>Tháng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err="1"/>
                        <a:t>Người</a:t>
                      </a:r>
                      <a:r>
                        <a:rPr lang="en-US" sz="1800" baseline="0"/>
                        <a:t> </a:t>
                      </a:r>
                      <a:r>
                        <a:rPr lang="en-US" sz="1800" baseline="0" err="1"/>
                        <a:t>dạy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err="1"/>
                        <a:t>Hoạt</a:t>
                      </a:r>
                      <a:r>
                        <a:rPr lang="en-US" sz="1800" baseline="0"/>
                        <a:t> </a:t>
                      </a:r>
                      <a:r>
                        <a:rPr lang="en-US" sz="1800" baseline="0" err="1"/>
                        <a:t>động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err="1"/>
                        <a:t>Tham</a:t>
                      </a:r>
                      <a:r>
                        <a:rPr lang="en-US" sz="1800"/>
                        <a:t> </a:t>
                      </a:r>
                      <a:r>
                        <a:rPr lang="en-US" sz="1800" err="1"/>
                        <a:t>dự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err="1"/>
                        <a:t>Người</a:t>
                      </a:r>
                      <a:r>
                        <a:rPr lang="en-US" sz="1800" baseline="0"/>
                        <a:t> </a:t>
                      </a:r>
                      <a:r>
                        <a:rPr lang="en-US" sz="1800" baseline="0" err="1"/>
                        <a:t>chủ</a:t>
                      </a:r>
                      <a:r>
                        <a:rPr lang="en-US" sz="1800" baseline="0"/>
                        <a:t> </a:t>
                      </a:r>
                      <a:r>
                        <a:rPr lang="en-US" sz="1800" baseline="0" err="1"/>
                        <a:t>trì</a:t>
                      </a:r>
                      <a:endParaRPr lang="en-US" sz="180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596900" y="188913"/>
            <a:ext cx="8223250" cy="609600"/>
          </a:xfrm>
        </p:spPr>
        <p:txBody>
          <a:bodyPr/>
          <a:lstStyle/>
          <a:p>
            <a:r>
              <a:rPr lang="en-US" sz="2800"/>
              <a:t>Xây dựng kế hoạch triển khai tại trường – Mẫu 1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-1" y="1268415"/>
          <a:ext cx="9144000" cy="5589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89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357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517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2879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89351">
                <a:tc>
                  <a:txBody>
                    <a:bodyPr/>
                    <a:lstStyle/>
                    <a:p>
                      <a:pPr algn="ctr"/>
                      <a:r>
                        <a:rPr lang="en-US" err="1"/>
                        <a:t>Tháng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err="1"/>
                        <a:t>Người</a:t>
                      </a:r>
                      <a:r>
                        <a:rPr lang="en-US" baseline="0"/>
                        <a:t> </a:t>
                      </a:r>
                      <a:r>
                        <a:rPr lang="en-US" baseline="0" err="1"/>
                        <a:t>dạy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err="1"/>
                        <a:t>Hoạt</a:t>
                      </a:r>
                      <a:r>
                        <a:rPr lang="en-US" baseline="0"/>
                        <a:t> </a:t>
                      </a:r>
                      <a:r>
                        <a:rPr lang="en-US" baseline="0" err="1"/>
                        <a:t>động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err="1"/>
                        <a:t>Tham</a:t>
                      </a:r>
                      <a:r>
                        <a:rPr lang="en-US"/>
                        <a:t> </a:t>
                      </a:r>
                      <a:r>
                        <a:rPr lang="en-US" err="1"/>
                        <a:t>dự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err="1"/>
                        <a:t>Người</a:t>
                      </a:r>
                      <a:r>
                        <a:rPr lang="en-US" baseline="0"/>
                        <a:t> </a:t>
                      </a:r>
                      <a:r>
                        <a:rPr lang="en-US" baseline="0" err="1"/>
                        <a:t>chủ</a:t>
                      </a:r>
                      <a:r>
                        <a:rPr lang="en-US" baseline="0"/>
                        <a:t> </a:t>
                      </a:r>
                      <a:r>
                        <a:rPr lang="en-US" baseline="0" err="1"/>
                        <a:t>trì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203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203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203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203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7203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7203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89351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9351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89351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596900" y="188913"/>
            <a:ext cx="8223250" cy="609600"/>
          </a:xfrm>
        </p:spPr>
        <p:txBody>
          <a:bodyPr/>
          <a:lstStyle/>
          <a:p>
            <a:r>
              <a:rPr lang="en-US" sz="2800" err="1"/>
              <a:t>Xây</a:t>
            </a:r>
            <a:r>
              <a:rPr lang="en-US" sz="2800"/>
              <a:t> </a:t>
            </a:r>
            <a:r>
              <a:rPr lang="en-US" sz="2800" err="1"/>
              <a:t>dựng</a:t>
            </a:r>
            <a:r>
              <a:rPr lang="en-US" sz="2800"/>
              <a:t> </a:t>
            </a:r>
            <a:r>
              <a:rPr lang="en-US" sz="2800" err="1"/>
              <a:t>kế</a:t>
            </a:r>
            <a:r>
              <a:rPr lang="en-US" sz="2800"/>
              <a:t> </a:t>
            </a:r>
            <a:r>
              <a:rPr lang="en-US" sz="2800" err="1"/>
              <a:t>hoạch</a:t>
            </a:r>
            <a:r>
              <a:rPr lang="en-US" sz="2800"/>
              <a:t> </a:t>
            </a:r>
            <a:r>
              <a:rPr lang="en-US" sz="2800" err="1"/>
              <a:t>triển</a:t>
            </a:r>
            <a:r>
              <a:rPr lang="en-US" sz="2800"/>
              <a:t> </a:t>
            </a:r>
            <a:r>
              <a:rPr lang="en-US" sz="2800" err="1"/>
              <a:t>khai</a:t>
            </a:r>
            <a:r>
              <a:rPr lang="en-US" sz="2800"/>
              <a:t> </a:t>
            </a:r>
            <a:r>
              <a:rPr lang="en-US" sz="2800" err="1"/>
              <a:t>tại</a:t>
            </a:r>
            <a:r>
              <a:rPr lang="en-US" sz="2800"/>
              <a:t> trường – </a:t>
            </a:r>
            <a:r>
              <a:rPr lang="en-US" sz="2800" err="1"/>
              <a:t>Mẫu</a:t>
            </a:r>
            <a:r>
              <a:rPr lang="en-US" sz="2800"/>
              <a:t> 2</a:t>
            </a:r>
            <a:br>
              <a:rPr lang="en-US" sz="2800"/>
            </a:br>
            <a:r>
              <a:rPr lang="en-US" sz="2800" err="1"/>
              <a:t>Trường</a:t>
            </a:r>
            <a:r>
              <a:rPr lang="en-US" sz="2800"/>
              <a:t>  MN……………….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1816748"/>
              </p:ext>
            </p:extLst>
          </p:nvPr>
        </p:nvGraphicFramePr>
        <p:xfrm>
          <a:off x="-1" y="1268413"/>
          <a:ext cx="9144000" cy="5589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89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357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517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55635">
                <a:tc>
                  <a:txBody>
                    <a:bodyPr/>
                    <a:lstStyle/>
                    <a:p>
                      <a:pPr algn="ctr"/>
                      <a:r>
                        <a:rPr lang="en-US" err="1"/>
                        <a:t>Tháng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err="1"/>
                        <a:t>Người</a:t>
                      </a:r>
                      <a:r>
                        <a:rPr lang="en-US" baseline="0"/>
                        <a:t> </a:t>
                      </a:r>
                      <a:r>
                        <a:rPr lang="en-US" baseline="0" err="1"/>
                        <a:t>dạy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err="1"/>
                        <a:t>Hoạt</a:t>
                      </a:r>
                      <a:r>
                        <a:rPr lang="en-US" baseline="0"/>
                        <a:t> </a:t>
                      </a:r>
                      <a:r>
                        <a:rPr lang="en-US" baseline="0" err="1"/>
                        <a:t>động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err="1"/>
                        <a:t>Địa</a:t>
                      </a:r>
                      <a:r>
                        <a:rPr lang="en-US"/>
                        <a:t> </a:t>
                      </a:r>
                      <a:r>
                        <a:rPr lang="en-US" err="1"/>
                        <a:t>điểm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err="1"/>
                        <a:t>Người</a:t>
                      </a:r>
                      <a:r>
                        <a:rPr lang="en-US" baseline="0"/>
                        <a:t> </a:t>
                      </a:r>
                      <a:r>
                        <a:rPr lang="en-US" baseline="0" err="1"/>
                        <a:t>chủ</a:t>
                      </a:r>
                      <a:r>
                        <a:rPr lang="en-US" baseline="0"/>
                        <a:t> </a:t>
                      </a:r>
                      <a:r>
                        <a:rPr lang="en-US" baseline="0" err="1"/>
                        <a:t>trì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6841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6437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86437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7263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5034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5034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55635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55635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5635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nl-NL" sz="3200"/>
              <a:t>I. Mục tiêu cần đạt: </a:t>
            </a:r>
            <a:endParaRPr lang="en-US" sz="3200"/>
          </a:p>
          <a:p>
            <a:pPr>
              <a:buNone/>
            </a:pPr>
            <a:r>
              <a:rPr lang="nl-NL" sz="3200"/>
              <a:t>1. Hiểu biết: </a:t>
            </a:r>
            <a:endParaRPr lang="en-US" sz="3200"/>
          </a:p>
          <a:p>
            <a:r>
              <a:rPr lang="nl-NL" sz="3200"/>
              <a:t>Hiểu mục đích ý nghĩa, quy trình, cách thức thực hiện của SHCM mới nhằm nâng cao chất lượng chăm sóc giáo dục trẻ</a:t>
            </a:r>
            <a:endParaRPr lang="en-US" sz="3200"/>
          </a:p>
          <a:p>
            <a:r>
              <a:rPr lang="nl-NL" sz="3200"/>
              <a:t>Nhận thấy thực tế về việc học tập và phát triển của trẻ.</a:t>
            </a:r>
            <a:endParaRPr lang="en-US" sz="3200"/>
          </a:p>
          <a:p>
            <a:endParaRPr lang="en-US" sz="320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nl-NL" sz="3600"/>
              <a:t>Năm thứ nhất</a:t>
            </a:r>
            <a:r>
              <a:rPr lang="en-US" sz="3600"/>
              <a:t/>
            </a:r>
            <a:br>
              <a:rPr lang="en-US" sz="3600"/>
            </a:br>
            <a:endParaRPr lang="en-US" sz="36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5C6343F-E425-4EDD-9291-7DBCF69DBD72}" type="slidenum">
              <a:rPr lang="en-GB" smtClean="0"/>
              <a:pPr>
                <a:defRPr/>
              </a:pPr>
              <a:t>73</a:t>
            </a:fld>
            <a:endParaRPr lang="en-GB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425" y="228600"/>
            <a:ext cx="8402664" cy="4525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nl-NL" sz="3200"/>
              <a:t>2. Kỹ năng:</a:t>
            </a:r>
            <a:endParaRPr lang="en-US" sz="3200"/>
          </a:p>
          <a:p>
            <a:r>
              <a:rPr lang="nl-NL" sz="3200"/>
              <a:t>Biết hợp tác làm việc cùng nhau.</a:t>
            </a:r>
            <a:endParaRPr lang="en-US" sz="3200"/>
          </a:p>
          <a:p>
            <a:r>
              <a:rPr lang="nl-NL" sz="3200"/>
              <a:t>Biết quan sát thu nhận thông tin, nhận ra thực tế việc học của trẻ trong các hoạt động.</a:t>
            </a:r>
            <a:endParaRPr lang="en-US" sz="3200"/>
          </a:p>
          <a:p>
            <a:r>
              <a:rPr lang="nl-NL" sz="3200"/>
              <a:t>Lắng nghe và tự giác trao đổi ý kiến trong khi chia sẻ.</a:t>
            </a:r>
            <a:endParaRPr lang="en-US" sz="3200"/>
          </a:p>
          <a:p>
            <a:r>
              <a:rPr lang="nl-NL" sz="3200"/>
              <a:t>Biết phân tích các tình huống học tập và nhận ra các hoạt động có ý nghĩa và các hoạt động không có ý nghĩa.</a:t>
            </a:r>
            <a:endParaRPr lang="en-US" sz="3200"/>
          </a:p>
          <a:p>
            <a:r>
              <a:rPr lang="nl-NL" sz="3200"/>
              <a:t>Hành vi ứng xử giữa các thành viên trở nên thân thiện.</a:t>
            </a:r>
            <a:endParaRPr lang="en-US" sz="3200"/>
          </a:p>
          <a:p>
            <a:endParaRPr lang="en-US" sz="3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5C6343F-E425-4EDD-9291-7DBCF69DBD72}" type="slidenum">
              <a:rPr lang="en-GB" smtClean="0"/>
              <a:pPr>
                <a:defRPr/>
              </a:pPr>
              <a:t>74</a:t>
            </a:fld>
            <a:endParaRPr lang="en-GB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425" y="838200"/>
            <a:ext cx="8402664" cy="4525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nl-NL" sz="3200"/>
              <a:t>3. Thái độ:</a:t>
            </a:r>
            <a:endParaRPr lang="en-US" sz="3200"/>
          </a:p>
          <a:p>
            <a:r>
              <a:rPr lang="nl-NL" sz="3200"/>
              <a:t>Không ngại dạy minh hoạ.</a:t>
            </a:r>
            <a:endParaRPr lang="en-US" sz="3200"/>
          </a:p>
          <a:p>
            <a:r>
              <a:rPr lang="nl-NL" sz="3200"/>
              <a:t>Không ngại phát biểu</a:t>
            </a:r>
            <a:endParaRPr lang="en-US" sz="3200"/>
          </a:p>
          <a:p>
            <a:r>
              <a:rPr lang="nl-NL" sz="3200"/>
              <a:t>Mong muốn cải tiến cách tổ chức các hoạt động để đồng nghiệp chia sẻ ý kiến</a:t>
            </a:r>
            <a:endParaRPr lang="en-US" sz="3200"/>
          </a:p>
          <a:p>
            <a:r>
              <a:rPr lang="nl-NL" sz="3200"/>
              <a:t>Có niềm tin, sự tôn trọng, mở rộng lòng mình chấp nhận mọi người cầu thị sự tiến bộ. </a:t>
            </a:r>
            <a:endParaRPr lang="en-US" sz="3200"/>
          </a:p>
          <a:p>
            <a:r>
              <a:rPr lang="nl-NL" sz="3200"/>
              <a:t>Tin tưởng vào kết quả SHCM mới.</a:t>
            </a:r>
            <a:endParaRPr lang="en-US" sz="3200"/>
          </a:p>
          <a:p>
            <a:endParaRPr lang="en-US" sz="3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5C6343F-E425-4EDD-9291-7DBCF69DBD72}" type="slidenum">
              <a:rPr lang="en-GB" smtClean="0"/>
              <a:pPr>
                <a:defRPr/>
              </a:pPr>
              <a:t>75</a:t>
            </a:fld>
            <a:endParaRPr lang="en-GB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9EF94079-98AD-461E-9EFB-8EBA3492E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/>
              <a:t>Quay </a:t>
            </a:r>
            <a:r>
              <a:rPr lang="en-US" sz="3200" err="1"/>
              <a:t>băng</a:t>
            </a:r>
            <a:r>
              <a:rPr lang="en-US" sz="3200"/>
              <a:t>:</a:t>
            </a:r>
          </a:p>
          <a:p>
            <a:pPr lvl="1"/>
            <a:r>
              <a:rPr lang="en-US" sz="2800" err="1"/>
              <a:t>Cách</a:t>
            </a:r>
            <a:r>
              <a:rPr lang="en-US" sz="2800"/>
              <a:t> 1: quay </a:t>
            </a:r>
            <a:r>
              <a:rPr lang="en-US" sz="2800" err="1"/>
              <a:t>liên</a:t>
            </a:r>
            <a:r>
              <a:rPr lang="en-US" sz="2800"/>
              <a:t> </a:t>
            </a:r>
            <a:r>
              <a:rPr lang="en-US" sz="2800" err="1"/>
              <a:t>tục</a:t>
            </a:r>
            <a:r>
              <a:rPr lang="en-US" sz="2800"/>
              <a:t> </a:t>
            </a:r>
            <a:r>
              <a:rPr lang="en-US" sz="2800" err="1"/>
              <a:t>toàn</a:t>
            </a:r>
            <a:r>
              <a:rPr lang="en-US" sz="2800"/>
              <a:t> </a:t>
            </a:r>
            <a:r>
              <a:rPr lang="en-US" sz="2800" err="1"/>
              <a:t>bộ</a:t>
            </a:r>
            <a:r>
              <a:rPr lang="en-US" sz="2800"/>
              <a:t> </a:t>
            </a:r>
            <a:r>
              <a:rPr lang="en-US" sz="2800" err="1"/>
              <a:t>giờ</a:t>
            </a:r>
            <a:endParaRPr lang="en-US" sz="2800"/>
          </a:p>
          <a:p>
            <a:pPr lvl="1"/>
            <a:r>
              <a:rPr lang="en-US" sz="2800" err="1"/>
              <a:t>Cách</a:t>
            </a:r>
            <a:r>
              <a:rPr lang="en-US" sz="2800"/>
              <a:t> 2: quay </a:t>
            </a:r>
            <a:r>
              <a:rPr lang="en-US" sz="2800" err="1"/>
              <a:t>cắt</a:t>
            </a:r>
            <a:r>
              <a:rPr lang="en-US" sz="2800"/>
              <a:t> </a:t>
            </a:r>
            <a:r>
              <a:rPr lang="en-US" sz="2800" err="1"/>
              <a:t>từng</a:t>
            </a:r>
            <a:r>
              <a:rPr lang="en-US" sz="2800"/>
              <a:t> </a:t>
            </a:r>
            <a:r>
              <a:rPr lang="en-US" sz="2800" err="1"/>
              <a:t>hoạt</a:t>
            </a:r>
            <a:r>
              <a:rPr lang="en-US" sz="2800"/>
              <a:t> </a:t>
            </a:r>
            <a:r>
              <a:rPr lang="en-US" sz="2800" err="1"/>
              <a:t>động</a:t>
            </a:r>
            <a:r>
              <a:rPr lang="en-US" sz="2800"/>
              <a:t> </a:t>
            </a:r>
            <a:r>
              <a:rPr lang="en-US" sz="2800" err="1"/>
              <a:t>theo</a:t>
            </a:r>
            <a:r>
              <a:rPr lang="en-US" sz="2800"/>
              <a:t> </a:t>
            </a:r>
            <a:r>
              <a:rPr lang="en-US" sz="2800" err="1"/>
              <a:t>tiến</a:t>
            </a:r>
            <a:r>
              <a:rPr lang="en-US" sz="2800"/>
              <a:t> </a:t>
            </a:r>
            <a:r>
              <a:rPr lang="en-US" sz="2800" err="1"/>
              <a:t>trình</a:t>
            </a:r>
            <a:r>
              <a:rPr lang="en-US" sz="2800"/>
              <a:t> </a:t>
            </a:r>
            <a:r>
              <a:rPr lang="en-US" sz="2800" err="1"/>
              <a:t>bài</a:t>
            </a:r>
            <a:r>
              <a:rPr lang="en-US" sz="2800"/>
              <a:t> </a:t>
            </a:r>
            <a:r>
              <a:rPr lang="en-US" sz="2800" err="1"/>
              <a:t>học</a:t>
            </a:r>
            <a:endParaRPr lang="en-US" sz="2800"/>
          </a:p>
          <a:p>
            <a:r>
              <a:rPr lang="en-US" sz="3200" err="1"/>
              <a:t>Xử</a:t>
            </a:r>
            <a:r>
              <a:rPr lang="en-US" sz="3200"/>
              <a:t> </a:t>
            </a:r>
            <a:r>
              <a:rPr lang="en-US" sz="3200" err="1"/>
              <a:t>lý</a:t>
            </a:r>
            <a:r>
              <a:rPr lang="en-US" sz="3200"/>
              <a:t> </a:t>
            </a:r>
            <a:r>
              <a:rPr lang="en-US" sz="3200" err="1"/>
              <a:t>băng</a:t>
            </a:r>
            <a:r>
              <a:rPr lang="en-US" sz="3200"/>
              <a:t>:</a:t>
            </a:r>
          </a:p>
          <a:p>
            <a:pPr lvl="1"/>
            <a:r>
              <a:rPr lang="en-US" sz="2800" err="1"/>
              <a:t>Lấy</a:t>
            </a:r>
            <a:r>
              <a:rPr lang="en-US" sz="2800"/>
              <a:t> </a:t>
            </a:r>
            <a:r>
              <a:rPr lang="en-US" sz="2800" err="1"/>
              <a:t>hình</a:t>
            </a:r>
            <a:r>
              <a:rPr lang="en-US" sz="2800"/>
              <a:t> </a:t>
            </a:r>
            <a:r>
              <a:rPr lang="en-US" sz="2800" err="1"/>
              <a:t>ảnh</a:t>
            </a:r>
            <a:r>
              <a:rPr lang="en-US" sz="2800"/>
              <a:t>: snipping tool</a:t>
            </a:r>
          </a:p>
          <a:p>
            <a:pPr lvl="1"/>
            <a:r>
              <a:rPr lang="en-US" sz="2800" err="1"/>
              <a:t>Cắt</a:t>
            </a:r>
            <a:r>
              <a:rPr lang="en-US" sz="2800"/>
              <a:t> clip: Movie Maker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6BBA387-654F-4A56-B289-1B0723C63C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Xử</a:t>
            </a:r>
            <a:r>
              <a:rPr lang="en-US" sz="3600"/>
              <a:t> </a:t>
            </a:r>
            <a:r>
              <a:rPr lang="en-US" sz="3600" err="1"/>
              <a:t>lý</a:t>
            </a:r>
            <a:r>
              <a:rPr lang="en-US" sz="3600"/>
              <a:t> </a:t>
            </a:r>
            <a:r>
              <a:rPr lang="en-US" sz="3600" err="1"/>
              <a:t>băng</a:t>
            </a:r>
            <a:r>
              <a:rPr lang="en-US" sz="3600"/>
              <a:t> </a:t>
            </a:r>
            <a:r>
              <a:rPr lang="en-US" sz="3600" err="1"/>
              <a:t>hình</a:t>
            </a:r>
            <a:endParaRPr lang="en-US" sz="36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01CB686-54C6-4A71-86DB-5887625787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85997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534E070-9C18-4CF9-BD72-D3BA03E83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0800" y="533400"/>
            <a:ext cx="5420400" cy="4531091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3600"/>
              <a:t>Làm quen với toán</a:t>
            </a:r>
          </a:p>
          <a:p>
            <a:pPr marL="0" indent="0" algn="ctr">
              <a:buNone/>
            </a:pPr>
            <a:r>
              <a:rPr lang="en-US" sz="3600"/>
              <a:t>Nhận biết số l</a:t>
            </a:r>
            <a:r>
              <a:rPr lang="vi-VN" sz="3600"/>
              <a:t>ư</a:t>
            </a:r>
            <a:r>
              <a:rPr lang="en-US" sz="3600"/>
              <a:t>ợng 7</a:t>
            </a:r>
          </a:p>
          <a:p>
            <a:pPr marL="0" indent="0" algn="ctr">
              <a:buNone/>
            </a:pPr>
            <a:r>
              <a:rPr lang="en-US" sz="3600" err="1"/>
              <a:t>Cô</a:t>
            </a:r>
            <a:r>
              <a:rPr lang="en-US" sz="3600"/>
              <a:t> </a:t>
            </a:r>
            <a:r>
              <a:rPr lang="en-US" sz="3600" err="1"/>
              <a:t>giáo</a:t>
            </a:r>
            <a:r>
              <a:rPr lang="en-US" sz="3600"/>
              <a:t>: - Võ Thị Kim Nhung</a:t>
            </a:r>
          </a:p>
          <a:p>
            <a:pPr marL="0" indent="0" algn="ctr">
              <a:buNone/>
            </a:pPr>
            <a:r>
              <a:rPr lang="en-US" sz="3600"/>
              <a:t>- Nguyễn Thanh Mai</a:t>
            </a:r>
          </a:p>
          <a:p>
            <a:pPr marL="0" indent="0" algn="ctr">
              <a:buNone/>
            </a:pPr>
            <a:r>
              <a:rPr lang="en-US" sz="3600" err="1"/>
              <a:t>Lớp</a:t>
            </a:r>
            <a:r>
              <a:rPr lang="en-US" sz="3600"/>
              <a:t> MG 5t, điểm tr</a:t>
            </a:r>
            <a:r>
              <a:rPr lang="vi-VN" sz="3600"/>
              <a:t>ư</a:t>
            </a:r>
            <a:r>
              <a:rPr lang="en-US" sz="3600"/>
              <a:t>ờng Khe Ngang</a:t>
            </a:r>
          </a:p>
          <a:p>
            <a:pPr marL="0" indent="0" algn="ctr">
              <a:buNone/>
            </a:pPr>
            <a:r>
              <a:rPr lang="en-US" sz="3600"/>
              <a:t>Trường MN xã Trường Xuân, Quảng Ninh</a:t>
            </a:r>
          </a:p>
          <a:p>
            <a:pPr marL="0" indent="0" algn="ctr">
              <a:buNone/>
            </a:pPr>
            <a:r>
              <a:rPr lang="en-US" sz="3600"/>
              <a:t>SS: 20 </a:t>
            </a:r>
            <a:r>
              <a:rPr lang="en-US" sz="3600" err="1"/>
              <a:t>trẻ</a:t>
            </a:r>
            <a:endParaRPr lang="en-US" sz="36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8C0C4D6-C99D-4BAB-8177-F5EAD3AFD8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77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0A40D06-AFD3-48D1-9CA2-67111B98449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4600" y="533400"/>
            <a:ext cx="2194934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8598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A78D7492-C6EA-4AE0-9E0B-C3DB6BB5B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/>
              <a:t>Trẻ 4 tuổi:</a:t>
            </a:r>
          </a:p>
          <a:p>
            <a:pPr>
              <a:buFontTx/>
              <a:buChar char="-"/>
            </a:pPr>
            <a:r>
              <a:rPr lang="en-US" sz="3600"/>
              <a:t>Biết đếm đến 4, nhận biết nhóm 4 đối t</a:t>
            </a:r>
            <a:r>
              <a:rPr lang="vi-VN" sz="3600"/>
              <a:t>ư</a:t>
            </a:r>
            <a:r>
              <a:rPr lang="en-US" sz="3600"/>
              <a:t>ợng</a:t>
            </a:r>
          </a:p>
          <a:p>
            <a:pPr>
              <a:buFontTx/>
              <a:buChar char="-"/>
            </a:pPr>
            <a:r>
              <a:rPr lang="en-US" sz="3600"/>
              <a:t>Đếm theo bản năng trong phạm vị 7</a:t>
            </a:r>
          </a:p>
          <a:p>
            <a:pPr>
              <a:buFontTx/>
              <a:buChar char="-"/>
            </a:pPr>
            <a:r>
              <a:rPr lang="en-US" sz="3600"/>
              <a:t>Kỹ năng t</a:t>
            </a:r>
            <a:r>
              <a:rPr lang="vi-VN" sz="3600"/>
              <a:t>ư</a:t>
            </a:r>
            <a:r>
              <a:rPr lang="en-US" sz="3600"/>
              <a:t>ơng ứng 1-1</a:t>
            </a:r>
          </a:p>
          <a:p>
            <a:pPr>
              <a:buFontTx/>
              <a:buChar char="-"/>
            </a:pPr>
            <a:r>
              <a:rPr lang="en-US" sz="3600"/>
              <a:t>Biết đếm lần l</a:t>
            </a:r>
            <a:r>
              <a:rPr lang="vi-VN" sz="3600"/>
              <a:t>ư</a:t>
            </a:r>
            <a:r>
              <a:rPr lang="en-US" sz="3600"/>
              <a:t>ợt từ trái qua phải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698957C-FAFB-4DC8-8582-8EF27FBCFA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err="1"/>
              <a:t>Mục</a:t>
            </a:r>
            <a:r>
              <a:rPr lang="en-US" sz="4000"/>
              <a:t> </a:t>
            </a:r>
            <a:r>
              <a:rPr lang="en-US" sz="4000" err="1"/>
              <a:t>đích</a:t>
            </a:r>
            <a:r>
              <a:rPr lang="en-US" sz="4000"/>
              <a:t> </a:t>
            </a:r>
            <a:r>
              <a:rPr lang="en-US" sz="4000" err="1"/>
              <a:t>yêu</a:t>
            </a:r>
            <a:r>
              <a:rPr lang="en-US" sz="4000"/>
              <a:t> </a:t>
            </a:r>
            <a:r>
              <a:rPr lang="en-US" sz="4000" err="1"/>
              <a:t>cầu</a:t>
            </a:r>
            <a:endParaRPr lang="en-US" sz="40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67F4E3B-D9C3-4980-9503-9B64156C8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91470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A78D7492-C6EA-4AE0-9E0B-C3DB6BB5B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/>
              <a:t>Trẻ 5 tuổi:</a:t>
            </a:r>
          </a:p>
          <a:p>
            <a:pPr>
              <a:buFontTx/>
              <a:buChar char="-"/>
            </a:pPr>
            <a:r>
              <a:rPr lang="en-US" sz="3600"/>
              <a:t>Biết đếm đến 7, nhận biết nhóm 7 đối t</a:t>
            </a:r>
            <a:r>
              <a:rPr lang="vi-VN" sz="3600"/>
              <a:t>ư</a:t>
            </a:r>
            <a:r>
              <a:rPr lang="en-US" sz="3600"/>
              <a:t>ợng</a:t>
            </a:r>
          </a:p>
          <a:p>
            <a:pPr>
              <a:buFontTx/>
              <a:buChar char="-"/>
            </a:pPr>
            <a:r>
              <a:rPr lang="en-US" sz="3600"/>
              <a:t>Nhận biết chữ số 7</a:t>
            </a:r>
          </a:p>
          <a:p>
            <a:pPr>
              <a:buFontTx/>
              <a:buChar char="-"/>
            </a:pPr>
            <a:r>
              <a:rPr lang="en-US" sz="3600"/>
              <a:t>Kỹ năng t</a:t>
            </a:r>
            <a:r>
              <a:rPr lang="vi-VN" sz="3600"/>
              <a:t>ư</a:t>
            </a:r>
            <a:r>
              <a:rPr lang="en-US" sz="3600"/>
              <a:t>ơng ứng 1-1</a:t>
            </a:r>
          </a:p>
          <a:p>
            <a:pPr>
              <a:buFontTx/>
              <a:buChar char="-"/>
            </a:pPr>
            <a:r>
              <a:rPr lang="en-US" sz="3600"/>
              <a:t>Biết đếm lần l</a:t>
            </a:r>
            <a:r>
              <a:rPr lang="vi-VN" sz="3600"/>
              <a:t>ư</a:t>
            </a:r>
            <a:r>
              <a:rPr lang="en-US" sz="3600"/>
              <a:t>ợt từ trái qua phải</a:t>
            </a:r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698957C-FAFB-4DC8-8582-8EF27FBCFA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err="1"/>
              <a:t>Mục</a:t>
            </a:r>
            <a:r>
              <a:rPr lang="en-US" sz="4000"/>
              <a:t> </a:t>
            </a:r>
            <a:r>
              <a:rPr lang="en-US" sz="4000" err="1"/>
              <a:t>đích</a:t>
            </a:r>
            <a:r>
              <a:rPr lang="en-US" sz="4000"/>
              <a:t> </a:t>
            </a:r>
            <a:r>
              <a:rPr lang="en-US" sz="4000" err="1"/>
              <a:t>yêu</a:t>
            </a:r>
            <a:r>
              <a:rPr lang="en-US" sz="4000"/>
              <a:t> </a:t>
            </a:r>
            <a:r>
              <a:rPr lang="en-US" sz="4000" err="1"/>
              <a:t>cầu</a:t>
            </a:r>
            <a:endParaRPr lang="en-US" sz="40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67F4E3B-D9C3-4980-9503-9B64156C8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71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356136" y="1447800"/>
            <a:ext cx="8402664" cy="4906200"/>
          </a:xfrm>
        </p:spPr>
        <p:txBody>
          <a:bodyPr>
            <a:normAutofit/>
          </a:bodyPr>
          <a:lstStyle/>
          <a:p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Mục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đích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? </a:t>
            </a:r>
          </a:p>
          <a:p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Các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bước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và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cách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thực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hiện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? </a:t>
            </a:r>
          </a:p>
          <a:p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Kết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quả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sau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err="1">
                <a:solidFill>
                  <a:schemeClr val="accent4">
                    <a:lumMod val="75000"/>
                  </a:schemeClr>
                </a:solidFill>
              </a:rPr>
              <a:t>buổi</a:t>
            </a:r>
            <a:r>
              <a:rPr lang="en-US" sz="3200">
                <a:solidFill>
                  <a:schemeClr val="accent4">
                    <a:lumMod val="75000"/>
                  </a:schemeClr>
                </a:solidFill>
              </a:rPr>
              <a:t> SHCM ?</a:t>
            </a:r>
          </a:p>
          <a:p>
            <a:pPr lvl="1"/>
            <a:r>
              <a:rPr lang="en-US" sz="3200"/>
              <a:t>Chia sẻ những cảm nhận của bản thân sau mỗi buổi dự giờ SHCM: những điểm hài lòng và chưa hài lòng</a:t>
            </a:r>
          </a:p>
          <a:p>
            <a:endParaRPr lang="en-US" sz="3200"/>
          </a:p>
          <a:p>
            <a:endParaRPr lang="en-US" sz="3200"/>
          </a:p>
          <a:p>
            <a:endParaRPr lang="en-US" sz="3200"/>
          </a:p>
          <a:p>
            <a:endParaRPr lang="en-US" sz="32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873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Về</a:t>
            </a:r>
            <a:r>
              <a:rPr lang="en-US" sz="3600"/>
              <a:t> SHCM qua </a:t>
            </a:r>
            <a:r>
              <a:rPr lang="en-US" sz="3600" err="1"/>
              <a:t>dự</a:t>
            </a:r>
            <a:r>
              <a:rPr lang="en-US" sz="3600"/>
              <a:t> </a:t>
            </a:r>
            <a:r>
              <a:rPr lang="en-US" sz="3600" err="1"/>
              <a:t>giờ</a:t>
            </a:r>
            <a:r>
              <a:rPr lang="en-US" sz="3600"/>
              <a:t> </a:t>
            </a:r>
            <a:r>
              <a:rPr lang="en-US" sz="3600" err="1"/>
              <a:t>hiện</a:t>
            </a:r>
            <a:r>
              <a:rPr lang="en-US" sz="3600"/>
              <a:t> nay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A78D7492-C6EA-4AE0-9E0B-C3DB6BB5B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3600"/>
              <a:t>Phát huy tính tích cực</a:t>
            </a:r>
          </a:p>
          <a:p>
            <a:pPr>
              <a:buFontTx/>
              <a:buChar char="-"/>
            </a:pPr>
            <a:r>
              <a:rPr lang="en-US" sz="3600"/>
              <a:t>Khả năng quan sát</a:t>
            </a:r>
          </a:p>
          <a:p>
            <a:pPr>
              <a:buFontTx/>
              <a:buChar char="-"/>
            </a:pPr>
            <a:r>
              <a:rPr lang="en-US" sz="3600"/>
              <a:t>Tham gia trò ch</a:t>
            </a:r>
            <a:r>
              <a:rPr lang="vi-VN" sz="3600"/>
              <a:t>ơ</a:t>
            </a:r>
            <a:r>
              <a:rPr lang="en-US" sz="3600"/>
              <a:t>i hứng thú</a:t>
            </a:r>
          </a:p>
          <a:p>
            <a:pPr>
              <a:buFontTx/>
              <a:buChar char="-"/>
            </a:pPr>
            <a:r>
              <a:rPr lang="en-US" sz="3600"/>
              <a:t>Ý thức học tập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698957C-FAFB-4DC8-8582-8EF27FBCFA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err="1"/>
              <a:t>Mục</a:t>
            </a:r>
            <a:r>
              <a:rPr lang="en-US" sz="4000"/>
              <a:t> </a:t>
            </a:r>
            <a:r>
              <a:rPr lang="en-US" sz="4000" err="1"/>
              <a:t>đích</a:t>
            </a:r>
            <a:r>
              <a:rPr lang="en-US" sz="4000"/>
              <a:t> </a:t>
            </a:r>
            <a:r>
              <a:rPr lang="en-US" sz="4000" err="1"/>
              <a:t>yêu</a:t>
            </a:r>
            <a:r>
              <a:rPr lang="en-US" sz="4000"/>
              <a:t> </a:t>
            </a:r>
            <a:r>
              <a:rPr lang="en-US" sz="4000" err="1"/>
              <a:t>cầu</a:t>
            </a:r>
            <a:endParaRPr lang="en-US" sz="40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67F4E3B-D9C3-4980-9503-9B64156C8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25440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Tham quan du lịch để tạo hứng thú, lồng ghép các bài hát </a:t>
            </a:r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Ý </a:t>
            </a:r>
            <a:r>
              <a:rPr lang="en-US" sz="3600" err="1"/>
              <a:t>tưởng</a:t>
            </a:r>
            <a:endParaRPr lang="en-US" sz="36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2520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/>
              <a:t>Đã động viên khuyến khích trẻ</a:t>
            </a:r>
          </a:p>
          <a:p>
            <a:r>
              <a:rPr lang="en-US" sz="3600"/>
              <a:t>Có hoạt động dự kiến cho trẻ khoanh trón nhóm có số l</a:t>
            </a:r>
            <a:r>
              <a:rPr lang="vi-VN" sz="3600"/>
              <a:t>ư</a:t>
            </a:r>
            <a:r>
              <a:rPr lang="en-US" sz="3600"/>
              <a:t>ợng theo yêu cầu, nh</a:t>
            </a:r>
            <a:r>
              <a:rPr lang="vi-VN" sz="3600"/>
              <a:t>ư</a:t>
            </a:r>
            <a:r>
              <a:rPr lang="en-US" sz="3600"/>
              <a:t>ng thấy khó, đã chuyển sang trò ch</a:t>
            </a:r>
            <a:r>
              <a:rPr lang="vi-VN" sz="3600"/>
              <a:t>ơ</a:t>
            </a:r>
            <a:r>
              <a:rPr lang="en-US" sz="3600"/>
              <a:t>i tạo nhóm các vận động có số l</a:t>
            </a:r>
            <a:r>
              <a:rPr lang="vi-VN" sz="3600"/>
              <a:t>ư</a:t>
            </a:r>
            <a:r>
              <a:rPr lang="en-US" sz="3600"/>
              <a:t>ợng 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Cảm</a:t>
            </a:r>
            <a:r>
              <a:rPr lang="en-US" sz="3600"/>
              <a:t> </a:t>
            </a:r>
            <a:r>
              <a:rPr lang="en-US" sz="3600" err="1"/>
              <a:t>nhận</a:t>
            </a:r>
            <a:endParaRPr lang="en-US" sz="36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1899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="" xmlns:a16="http://schemas.microsoft.com/office/drawing/2014/main" id="{2EDB89BE-5EEF-4936-AA7E-D6226D7F0E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841199"/>
              </p:ext>
            </p:extLst>
          </p:nvPr>
        </p:nvGraphicFramePr>
        <p:xfrm>
          <a:off x="228600" y="605520"/>
          <a:ext cx="8630999" cy="5749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="" xmlns:a16="http://schemas.microsoft.com/office/drawing/2014/main" val="2099497685"/>
                    </a:ext>
                  </a:extLst>
                </a:gridCol>
                <a:gridCol w="2707402">
                  <a:extLst>
                    <a:ext uri="{9D8B030D-6E8A-4147-A177-3AD203B41FA5}">
                      <a16:colId xmlns="" xmlns:a16="http://schemas.microsoft.com/office/drawing/2014/main" val="193661171"/>
                    </a:ext>
                  </a:extLst>
                </a:gridCol>
                <a:gridCol w="1351597">
                  <a:extLst>
                    <a:ext uri="{9D8B030D-6E8A-4147-A177-3AD203B41FA5}">
                      <a16:colId xmlns="" xmlns:a16="http://schemas.microsoft.com/office/drawing/2014/main" val="2294116629"/>
                    </a:ext>
                  </a:extLst>
                </a:gridCol>
              </a:tblGrid>
              <a:tr h="686310">
                <a:tc>
                  <a:txBody>
                    <a:bodyPr/>
                    <a:lstStyle/>
                    <a:p>
                      <a:r>
                        <a:rPr lang="en-US" sz="2800" err="1"/>
                        <a:t>Hoạt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động</a:t>
                      </a:r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8044752"/>
                  </a:ext>
                </a:extLst>
              </a:tr>
              <a:tr h="686310">
                <a:tc>
                  <a:txBody>
                    <a:bodyPr/>
                    <a:lstStyle/>
                    <a:p>
                      <a:r>
                        <a:rPr lang="en-US" sz="2800" b="1"/>
                        <a:t>Ôn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/>
                        <a:t>0’- 7’00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/>
                        <a:t>7’00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3504820"/>
                  </a:ext>
                </a:extLst>
              </a:tr>
              <a:tr h="686310">
                <a:tc>
                  <a:txBody>
                    <a:bodyPr/>
                    <a:lstStyle/>
                    <a:p>
                      <a:r>
                        <a:rPr lang="en-US" sz="2800" b="1"/>
                        <a:t>Lập số 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/>
                        <a:t>7’00 – 28’00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/>
                        <a:t>21’00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62239377"/>
                  </a:ext>
                </a:extLst>
              </a:tr>
              <a:tr h="686310">
                <a:tc>
                  <a:txBody>
                    <a:bodyPr/>
                    <a:lstStyle/>
                    <a:p>
                      <a:r>
                        <a:rPr lang="en-US" sz="2800" i="0" err="1"/>
                        <a:t>Kể</a:t>
                      </a:r>
                      <a:r>
                        <a:rPr lang="en-US" sz="2800" i="0"/>
                        <a:t> </a:t>
                      </a:r>
                      <a:r>
                        <a:rPr lang="en-US" sz="2800" i="0" err="1"/>
                        <a:t>chuyện</a:t>
                      </a:r>
                      <a:r>
                        <a:rPr lang="en-US" sz="2800" i="0"/>
                        <a:t> </a:t>
                      </a:r>
                      <a:r>
                        <a:rPr lang="en-US" sz="2800" i="0" err="1"/>
                        <a:t>lần</a:t>
                      </a:r>
                      <a:r>
                        <a:rPr lang="en-US" sz="2800" i="0"/>
                        <a:t> 2 (</a:t>
                      </a:r>
                      <a:r>
                        <a:rPr lang="en-US" sz="2800" i="0" err="1"/>
                        <a:t>rối</a:t>
                      </a:r>
                      <a:r>
                        <a:rPr lang="en-US" sz="2800" i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i="0"/>
                        <a:t>5’40 – 8’20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i="0"/>
                        <a:t>2’ 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46212408"/>
                  </a:ext>
                </a:extLst>
              </a:tr>
              <a:tr h="686310">
                <a:tc>
                  <a:txBody>
                    <a:bodyPr/>
                    <a:lstStyle/>
                    <a:p>
                      <a:r>
                        <a:rPr lang="en-US" sz="2800" b="1"/>
                        <a:t>Luyện tập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/>
                        <a:t>28’00 – 37’30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/>
                        <a:t>9’30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73320375"/>
                  </a:ext>
                </a:extLst>
              </a:tr>
              <a:tr h="686310">
                <a:tc>
                  <a:txBody>
                    <a:bodyPr/>
                    <a:lstStyle/>
                    <a:p>
                      <a:r>
                        <a:rPr lang="en-US" sz="2800"/>
                        <a:t>Ch</a:t>
                      </a:r>
                      <a:r>
                        <a:rPr lang="vi-VN" sz="2800"/>
                        <a:t>ơ</a:t>
                      </a:r>
                      <a:r>
                        <a:rPr lang="en-US" sz="2800"/>
                        <a:t>i 1: Lễ hội trái cây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0 – 31’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26‘10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69200593"/>
                  </a:ext>
                </a:extLst>
              </a:tr>
              <a:tr h="686310">
                <a:tc>
                  <a:txBody>
                    <a:bodyPr/>
                    <a:lstStyle/>
                    <a:p>
                      <a:r>
                        <a:rPr lang="en-US" sz="2800"/>
                        <a:t>Ch</a:t>
                      </a:r>
                      <a:r>
                        <a:rPr lang="vi-VN" sz="2800"/>
                        <a:t>ơ</a:t>
                      </a:r>
                      <a:r>
                        <a:rPr lang="en-US" sz="2800"/>
                        <a:t>i 2: Tạo nhóm vận động theo y/c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2826354"/>
                  </a:ext>
                </a:extLst>
              </a:tr>
              <a:tr h="686310"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</a:rPr>
                        <a:t>Tổng số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</a:rPr>
                        <a:t>0’ – 37’30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FF0000"/>
                          </a:solidFill>
                        </a:rPr>
                        <a:t>37’30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569168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F6DEA12-1C0C-4031-9B81-14F4D083D4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6400" y="269509"/>
            <a:ext cx="8402400" cy="18769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en-US" sz="32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B7EA2A8-5B36-458D-96B4-4A6B8D0A3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92417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4B7168B7-7D48-4763-9C9C-ED1B994D8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/>
              <a:t>Lồng ghép bài hát</a:t>
            </a:r>
          </a:p>
          <a:p>
            <a:r>
              <a:rPr lang="en-US" sz="3200"/>
              <a:t>Các nhóm đồ vật đ</a:t>
            </a:r>
            <a:r>
              <a:rPr lang="vi-VN" sz="3200"/>
              <a:t>ư</a:t>
            </a:r>
            <a:r>
              <a:rPr lang="en-US" sz="3200"/>
              <a:t>ợc sắp xếp theo các cách khác nhau</a:t>
            </a:r>
          </a:p>
          <a:p>
            <a:r>
              <a:rPr lang="en-US" sz="3200"/>
              <a:t>Đồ dùng cho từng trẻ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578F9F8-EC8C-4499-9402-A9B1D856C0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Giờ học có ý t</a:t>
            </a:r>
            <a:r>
              <a:rPr lang="vi-VN" sz="3600"/>
              <a:t>ư</a:t>
            </a:r>
            <a:r>
              <a:rPr lang="en-US" sz="3600"/>
              <a:t>ởng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77CBA36-F63A-44CF-ABF5-F8048DE2CC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07045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12F6419E-A578-42D7-9F38-5B56EC835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3200"/>
              <a:t>T</a:t>
            </a:r>
            <a:r>
              <a:rPr lang="vi-VN" sz="3200"/>
              <a:t>ư</a:t>
            </a:r>
            <a:r>
              <a:rPr lang="en-US" sz="3200"/>
              <a:t>ơng ứng 1 – 1</a:t>
            </a:r>
          </a:p>
          <a:p>
            <a:pPr>
              <a:buFontTx/>
              <a:buChar char="-"/>
            </a:pPr>
            <a:r>
              <a:rPr lang="en-US" sz="3200"/>
              <a:t>Đếm số theo đúng thứ tự (đếm vẹt)</a:t>
            </a:r>
          </a:p>
          <a:p>
            <a:pPr>
              <a:buFontTx/>
              <a:buChar char="-"/>
            </a:pPr>
            <a:r>
              <a:rPr lang="en-US" sz="3200"/>
              <a:t>Không bỏ sót đối t</a:t>
            </a:r>
            <a:r>
              <a:rPr lang="vi-VN" sz="3200"/>
              <a:t>ư</a:t>
            </a:r>
            <a:r>
              <a:rPr lang="en-US" sz="3200"/>
              <a:t>ợng</a:t>
            </a:r>
          </a:p>
          <a:p>
            <a:pPr>
              <a:buFontTx/>
              <a:buChar char="-"/>
            </a:pPr>
            <a:r>
              <a:rPr lang="en-US" sz="3200"/>
              <a:t>Luyện đếm</a:t>
            </a:r>
          </a:p>
          <a:p>
            <a:pPr>
              <a:buFontTx/>
              <a:buChar char="-"/>
            </a:pPr>
            <a:endParaRPr lang="en-US" sz="32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B187D61-A11A-44F7-BFDD-53028DE765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/>
              <a:t>Trẻ học đếm nh</a:t>
            </a:r>
            <a:r>
              <a:rPr lang="vi-VN" sz="3200"/>
              <a:t>ư</a:t>
            </a:r>
            <a:r>
              <a:rPr lang="en-US" sz="3200"/>
              <a:t> thế nào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1AAADE1-F6EF-42B5-A1C6-0C7331B5C1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9683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0E276EA-AF5E-4140-B47D-005660571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Trẻ 4 tuổi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D15543F-8AB1-448A-BCB1-EBE835092B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86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DCC9CB4E-2387-4F49-B4CB-77859D4095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/>
              <a:t>Học thêm đ</a:t>
            </a:r>
            <a:r>
              <a:rPr lang="vi-VN" sz="3600"/>
              <a:t>ư</a:t>
            </a:r>
            <a:r>
              <a:rPr lang="en-US" sz="3600"/>
              <a:t>ợc gì?</a:t>
            </a:r>
          </a:p>
        </p:txBody>
      </p:sp>
    </p:spTree>
    <p:extLst>
      <p:ext uri="{BB962C8B-B14F-4D97-AF65-F5344CB8AC3E}">
        <p14:creationId xmlns:p14="http://schemas.microsoft.com/office/powerpoint/2010/main" val="76845063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534E070-9C18-4CF9-BD72-D3BA03E83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0800" y="1371600"/>
            <a:ext cx="8402400" cy="34642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Giờ</a:t>
            </a:r>
            <a:r>
              <a:rPr lang="en-US" sz="3600"/>
              <a:t> Làm quen chữ cái </a:t>
            </a:r>
            <a:r>
              <a:rPr lang="en-US" sz="3600" err="1"/>
              <a:t>ngày</a:t>
            </a:r>
            <a:r>
              <a:rPr lang="en-US" sz="3600"/>
              <a:t> 26 Oct</a:t>
            </a:r>
          </a:p>
          <a:p>
            <a:pPr marL="0" indent="0" algn="ctr">
              <a:buNone/>
            </a:pPr>
            <a:r>
              <a:rPr lang="en-US" sz="3600"/>
              <a:t>Chữ cái: a,ă,â</a:t>
            </a:r>
          </a:p>
          <a:p>
            <a:pPr marL="0" indent="0" algn="ctr">
              <a:buNone/>
            </a:pPr>
            <a:r>
              <a:rPr lang="en-US" sz="3600" err="1"/>
              <a:t>Cô</a:t>
            </a:r>
            <a:r>
              <a:rPr lang="en-US" sz="3600"/>
              <a:t> </a:t>
            </a:r>
            <a:r>
              <a:rPr lang="en-US" sz="3600" err="1"/>
              <a:t>giáo</a:t>
            </a:r>
            <a:r>
              <a:rPr lang="en-US" sz="3600"/>
              <a:t>: cô Mai, cô Tuyết</a:t>
            </a:r>
          </a:p>
          <a:p>
            <a:pPr marL="0" indent="0" algn="ctr">
              <a:buNone/>
            </a:pPr>
            <a:r>
              <a:rPr lang="en-US" sz="3600" err="1"/>
              <a:t>Lớp</a:t>
            </a:r>
            <a:r>
              <a:rPr lang="en-US" sz="3600"/>
              <a:t> MG 5t, tr</a:t>
            </a:r>
            <a:r>
              <a:rPr lang="vi-VN" sz="3600"/>
              <a:t>ư</a:t>
            </a:r>
            <a:r>
              <a:rPr lang="en-US" sz="3600" err="1"/>
              <a:t>ờng</a:t>
            </a:r>
            <a:r>
              <a:rPr lang="en-US" sz="3600"/>
              <a:t> MN </a:t>
            </a:r>
            <a:r>
              <a:rPr lang="en-US" sz="3600" err="1"/>
              <a:t>xã</a:t>
            </a:r>
            <a:r>
              <a:rPr lang="en-US" sz="3600"/>
              <a:t> Tr</a:t>
            </a:r>
            <a:r>
              <a:rPr lang="vi-VN" sz="3600"/>
              <a:t>ư</a:t>
            </a:r>
            <a:r>
              <a:rPr lang="en-US" sz="3600"/>
              <a:t>ờng Xuân</a:t>
            </a:r>
          </a:p>
          <a:p>
            <a:pPr marL="0" indent="0" algn="ctr">
              <a:buNone/>
            </a:pPr>
            <a:r>
              <a:rPr lang="en-US" sz="3600"/>
              <a:t>SS: 25 </a:t>
            </a:r>
            <a:r>
              <a:rPr lang="en-US" sz="3600" err="1"/>
              <a:t>trẻ</a:t>
            </a:r>
            <a:endParaRPr lang="en-US" sz="36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8C0C4D6-C99D-4BAB-8177-F5EAD3AFD8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23147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A78D7492-C6EA-4AE0-9E0B-C3DB6BB5B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/>
              <a:t>Trẻ biết đ</a:t>
            </a:r>
            <a:r>
              <a:rPr lang="vi-VN" sz="3600"/>
              <a:t>ư</a:t>
            </a:r>
            <a:r>
              <a:rPr lang="en-US" sz="3600"/>
              <a:t>ợc các chữ a,ă,â, phát âm đ</a:t>
            </a:r>
            <a:r>
              <a:rPr lang="vi-VN" sz="3600"/>
              <a:t>ư</a:t>
            </a:r>
            <a:r>
              <a:rPr lang="en-US" sz="3600"/>
              <a:t>ợc chữ cái a, ă, â</a:t>
            </a:r>
          </a:p>
          <a:p>
            <a:r>
              <a:rPr lang="en-US" sz="3600"/>
              <a:t>Biết cấu tạo của chữ cái a,ă,â</a:t>
            </a:r>
          </a:p>
          <a:p>
            <a:r>
              <a:rPr lang="en-US" sz="3600"/>
              <a:t>Phân biệt điểm giống và khác nhau giữa các chữ cái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698957C-FAFB-4DC8-8582-8EF27FBCFA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err="1"/>
              <a:t>Mục</a:t>
            </a:r>
            <a:r>
              <a:rPr lang="en-US" sz="4000"/>
              <a:t> </a:t>
            </a:r>
            <a:r>
              <a:rPr lang="en-US" sz="4000" err="1"/>
              <a:t>đích</a:t>
            </a:r>
            <a:r>
              <a:rPr lang="en-US" sz="4000"/>
              <a:t> </a:t>
            </a:r>
            <a:r>
              <a:rPr lang="en-US" sz="4000" err="1"/>
              <a:t>yêu</a:t>
            </a:r>
            <a:r>
              <a:rPr lang="en-US" sz="4000"/>
              <a:t> </a:t>
            </a:r>
            <a:r>
              <a:rPr lang="en-US" sz="4000" err="1"/>
              <a:t>cầu</a:t>
            </a:r>
            <a:endParaRPr lang="en-US" sz="40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67F4E3B-D9C3-4980-9503-9B64156C8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20753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A78D7492-C6EA-4AE0-9E0B-C3DB6BB5B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/>
              <a:t>Được quan sát và phát âm các chữ cái, giúp trẻ nhận ra cách phát âm</a:t>
            </a:r>
          </a:p>
          <a:p>
            <a:r>
              <a:rPr lang="en-US" sz="3600"/>
              <a:t>Qua trò ch</a:t>
            </a:r>
            <a:r>
              <a:rPr lang="vi-VN" sz="3600"/>
              <a:t>ơ</a:t>
            </a:r>
            <a:r>
              <a:rPr lang="en-US" sz="3600"/>
              <a:t>i trẻ ghi nhớ cấu tạo, cách phát âm chữ caisa,ă,â, đồng thời nhận ra chữ a,ă,â so với chữ cái o, ô, </a:t>
            </a:r>
            <a:r>
              <a:rPr lang="vi-VN" sz="3600"/>
              <a:t>ơ</a:t>
            </a:r>
            <a:endParaRPr lang="en-US" sz="3600"/>
          </a:p>
          <a:p>
            <a:r>
              <a:rPr lang="en-US" sz="3600"/>
              <a:t>Được tham gia các hoạt động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698957C-FAFB-4DC8-8582-8EF27FBCFA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err="1"/>
              <a:t>Mục</a:t>
            </a:r>
            <a:r>
              <a:rPr lang="en-US" sz="4000"/>
              <a:t> </a:t>
            </a:r>
            <a:r>
              <a:rPr lang="en-US" sz="4000" err="1"/>
              <a:t>đích</a:t>
            </a:r>
            <a:r>
              <a:rPr lang="en-US" sz="4000"/>
              <a:t> </a:t>
            </a:r>
            <a:r>
              <a:rPr lang="en-US" sz="4000" err="1"/>
              <a:t>yêu</a:t>
            </a:r>
            <a:r>
              <a:rPr lang="en-US" sz="4000"/>
              <a:t> </a:t>
            </a:r>
            <a:r>
              <a:rPr lang="en-US" sz="4000" err="1"/>
              <a:t>cầu</a:t>
            </a:r>
            <a:endParaRPr lang="en-US" sz="40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67F4E3B-D9C3-4980-9503-9B64156C8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931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57674" y="191726"/>
            <a:ext cx="8402400" cy="9040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err="1"/>
              <a:t>Mục</a:t>
            </a:r>
            <a:r>
              <a:rPr lang="en-US" sz="3600"/>
              <a:t> </a:t>
            </a:r>
            <a:r>
              <a:rPr lang="en-US" sz="3600" err="1"/>
              <a:t>đích</a:t>
            </a:r>
            <a:endParaRPr lang="en-US" sz="3200"/>
          </a:p>
        </p:txBody>
      </p:sp>
      <p:grpSp>
        <p:nvGrpSpPr>
          <p:cNvPr id="25" name="Group 24"/>
          <p:cNvGrpSpPr/>
          <p:nvPr/>
        </p:nvGrpSpPr>
        <p:grpSpPr>
          <a:xfrm>
            <a:off x="357674" y="1537903"/>
            <a:ext cx="8399587" cy="4199793"/>
            <a:chOff x="357674" y="1537903"/>
            <a:chExt cx="8399587" cy="4199793"/>
          </a:xfrm>
        </p:grpSpPr>
        <p:sp>
          <p:nvSpPr>
            <p:cNvPr id="7" name="Freeform 6"/>
            <p:cNvSpPr/>
            <p:nvPr/>
          </p:nvSpPr>
          <p:spPr>
            <a:xfrm>
              <a:off x="357674" y="1537903"/>
              <a:ext cx="1768334" cy="884167"/>
            </a:xfrm>
            <a:custGeom>
              <a:avLst/>
              <a:gdLst>
                <a:gd name="connsiteX0" fmla="*/ 0 w 1768334"/>
                <a:gd name="connsiteY0" fmla="*/ 88417 h 884167"/>
                <a:gd name="connsiteX1" fmla="*/ 88417 w 1768334"/>
                <a:gd name="connsiteY1" fmla="*/ 0 h 884167"/>
                <a:gd name="connsiteX2" fmla="*/ 1679917 w 1768334"/>
                <a:gd name="connsiteY2" fmla="*/ 0 h 884167"/>
                <a:gd name="connsiteX3" fmla="*/ 1768334 w 1768334"/>
                <a:gd name="connsiteY3" fmla="*/ 88417 h 884167"/>
                <a:gd name="connsiteX4" fmla="*/ 1768334 w 1768334"/>
                <a:gd name="connsiteY4" fmla="*/ 795750 h 884167"/>
                <a:gd name="connsiteX5" fmla="*/ 1679917 w 1768334"/>
                <a:gd name="connsiteY5" fmla="*/ 884167 h 884167"/>
                <a:gd name="connsiteX6" fmla="*/ 88417 w 1768334"/>
                <a:gd name="connsiteY6" fmla="*/ 884167 h 884167"/>
                <a:gd name="connsiteX7" fmla="*/ 0 w 1768334"/>
                <a:gd name="connsiteY7" fmla="*/ 795750 h 884167"/>
                <a:gd name="connsiteX8" fmla="*/ 0 w 1768334"/>
                <a:gd name="connsiteY8" fmla="*/ 88417 h 8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8334" h="884167">
                  <a:moveTo>
                    <a:pt x="0" y="88417"/>
                  </a:moveTo>
                  <a:cubicBezTo>
                    <a:pt x="0" y="39586"/>
                    <a:pt x="39586" y="0"/>
                    <a:pt x="88417" y="0"/>
                  </a:cubicBezTo>
                  <a:lnTo>
                    <a:pt x="1679917" y="0"/>
                  </a:lnTo>
                  <a:cubicBezTo>
                    <a:pt x="1728748" y="0"/>
                    <a:pt x="1768334" y="39586"/>
                    <a:pt x="1768334" y="88417"/>
                  </a:cubicBezTo>
                  <a:lnTo>
                    <a:pt x="1768334" y="795750"/>
                  </a:lnTo>
                  <a:cubicBezTo>
                    <a:pt x="1768334" y="844581"/>
                    <a:pt x="1728748" y="884167"/>
                    <a:pt x="1679917" y="884167"/>
                  </a:cubicBezTo>
                  <a:lnTo>
                    <a:pt x="88417" y="884167"/>
                  </a:lnTo>
                  <a:cubicBezTo>
                    <a:pt x="39586" y="884167"/>
                    <a:pt x="0" y="844581"/>
                    <a:pt x="0" y="795750"/>
                  </a:cubicBezTo>
                  <a:lnTo>
                    <a:pt x="0" y="8841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331" tIns="60186" rIns="77331" bIns="60186" numCol="1" spcCol="1270" anchor="ctr" anchorCtr="0">
              <a:noAutofit/>
            </a:bodyPr>
            <a:lstStyle/>
            <a:p>
              <a:pPr lvl="0" algn="ctr" defTabSz="1200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00" kern="1200" err="1"/>
                <a:t>Đánh</a:t>
              </a:r>
              <a:r>
                <a:rPr lang="en-US" sz="2700" kern="1200"/>
                <a:t> </a:t>
              </a:r>
              <a:r>
                <a:rPr lang="en-US" sz="2700" kern="1200" err="1"/>
                <a:t>giá</a:t>
              </a:r>
              <a:endParaRPr lang="en-US" sz="2700" kern="1200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4507" y="2422070"/>
              <a:ext cx="176833" cy="66312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63125"/>
                  </a:lnTo>
                  <a:lnTo>
                    <a:pt x="176833" y="66312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/>
            <p:nvPr/>
          </p:nvSpPr>
          <p:spPr>
            <a:xfrm>
              <a:off x="711341" y="2643112"/>
              <a:ext cx="1414667" cy="884167"/>
            </a:xfrm>
            <a:custGeom>
              <a:avLst/>
              <a:gdLst>
                <a:gd name="connsiteX0" fmla="*/ 0 w 1414667"/>
                <a:gd name="connsiteY0" fmla="*/ 88417 h 884167"/>
                <a:gd name="connsiteX1" fmla="*/ 88417 w 1414667"/>
                <a:gd name="connsiteY1" fmla="*/ 0 h 884167"/>
                <a:gd name="connsiteX2" fmla="*/ 1326250 w 1414667"/>
                <a:gd name="connsiteY2" fmla="*/ 0 h 884167"/>
                <a:gd name="connsiteX3" fmla="*/ 1414667 w 1414667"/>
                <a:gd name="connsiteY3" fmla="*/ 88417 h 884167"/>
                <a:gd name="connsiteX4" fmla="*/ 1414667 w 1414667"/>
                <a:gd name="connsiteY4" fmla="*/ 795750 h 884167"/>
                <a:gd name="connsiteX5" fmla="*/ 1326250 w 1414667"/>
                <a:gd name="connsiteY5" fmla="*/ 884167 h 884167"/>
                <a:gd name="connsiteX6" fmla="*/ 88417 w 1414667"/>
                <a:gd name="connsiteY6" fmla="*/ 884167 h 884167"/>
                <a:gd name="connsiteX7" fmla="*/ 0 w 1414667"/>
                <a:gd name="connsiteY7" fmla="*/ 795750 h 884167"/>
                <a:gd name="connsiteX8" fmla="*/ 0 w 1414667"/>
                <a:gd name="connsiteY8" fmla="*/ 88417 h 8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667" h="884167">
                  <a:moveTo>
                    <a:pt x="0" y="88417"/>
                  </a:moveTo>
                  <a:cubicBezTo>
                    <a:pt x="0" y="39586"/>
                    <a:pt x="39586" y="0"/>
                    <a:pt x="88417" y="0"/>
                  </a:cubicBezTo>
                  <a:lnTo>
                    <a:pt x="1326250" y="0"/>
                  </a:lnTo>
                  <a:cubicBezTo>
                    <a:pt x="1375081" y="0"/>
                    <a:pt x="1414667" y="39586"/>
                    <a:pt x="1414667" y="88417"/>
                  </a:cubicBezTo>
                  <a:lnTo>
                    <a:pt x="1414667" y="795750"/>
                  </a:lnTo>
                  <a:cubicBezTo>
                    <a:pt x="1414667" y="844581"/>
                    <a:pt x="1375081" y="884167"/>
                    <a:pt x="1326250" y="884167"/>
                  </a:cubicBezTo>
                  <a:lnTo>
                    <a:pt x="88417" y="884167"/>
                  </a:lnTo>
                  <a:cubicBezTo>
                    <a:pt x="39586" y="884167"/>
                    <a:pt x="0" y="844581"/>
                    <a:pt x="0" y="795750"/>
                  </a:cubicBezTo>
                  <a:lnTo>
                    <a:pt x="0" y="88417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186" tIns="48756" rIns="60186" bIns="48756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 err="1"/>
                <a:t>giờ</a:t>
              </a:r>
              <a:r>
                <a:rPr lang="en-US" sz="1800" kern="1200"/>
                <a:t> </a:t>
              </a:r>
              <a:r>
                <a:rPr lang="en-US" sz="1800" kern="1200" err="1"/>
                <a:t>dạy</a:t>
              </a:r>
              <a:r>
                <a:rPr lang="en-US" sz="1800" kern="1200"/>
                <a:t>/</a:t>
              </a:r>
              <a:r>
                <a:rPr lang="en-US" sz="1800" kern="1200" err="1"/>
                <a:t>hoạt</a:t>
              </a:r>
              <a:r>
                <a:rPr lang="en-US" sz="1800" kern="1200"/>
                <a:t> </a:t>
              </a:r>
              <a:r>
                <a:rPr lang="en-US" sz="1800" kern="1200" err="1"/>
                <a:t>động</a:t>
              </a:r>
              <a:r>
                <a:rPr lang="en-US" sz="1800" kern="1200"/>
                <a:t>,  </a:t>
              </a:r>
            </a:p>
          </p:txBody>
        </p:sp>
        <p:sp>
          <p:nvSpPr>
            <p:cNvPr id="10" name="Freeform 9"/>
            <p:cNvSpPr/>
            <p:nvPr/>
          </p:nvSpPr>
          <p:spPr>
            <a:xfrm>
              <a:off x="534507" y="2422070"/>
              <a:ext cx="176833" cy="176833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768334"/>
                  </a:lnTo>
                  <a:lnTo>
                    <a:pt x="176833" y="176833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11341" y="3748320"/>
              <a:ext cx="1414667" cy="884167"/>
            </a:xfrm>
            <a:custGeom>
              <a:avLst/>
              <a:gdLst>
                <a:gd name="connsiteX0" fmla="*/ 0 w 1414667"/>
                <a:gd name="connsiteY0" fmla="*/ 88417 h 884167"/>
                <a:gd name="connsiteX1" fmla="*/ 88417 w 1414667"/>
                <a:gd name="connsiteY1" fmla="*/ 0 h 884167"/>
                <a:gd name="connsiteX2" fmla="*/ 1326250 w 1414667"/>
                <a:gd name="connsiteY2" fmla="*/ 0 h 884167"/>
                <a:gd name="connsiteX3" fmla="*/ 1414667 w 1414667"/>
                <a:gd name="connsiteY3" fmla="*/ 88417 h 884167"/>
                <a:gd name="connsiteX4" fmla="*/ 1414667 w 1414667"/>
                <a:gd name="connsiteY4" fmla="*/ 795750 h 884167"/>
                <a:gd name="connsiteX5" fmla="*/ 1326250 w 1414667"/>
                <a:gd name="connsiteY5" fmla="*/ 884167 h 884167"/>
                <a:gd name="connsiteX6" fmla="*/ 88417 w 1414667"/>
                <a:gd name="connsiteY6" fmla="*/ 884167 h 884167"/>
                <a:gd name="connsiteX7" fmla="*/ 0 w 1414667"/>
                <a:gd name="connsiteY7" fmla="*/ 795750 h 884167"/>
                <a:gd name="connsiteX8" fmla="*/ 0 w 1414667"/>
                <a:gd name="connsiteY8" fmla="*/ 88417 h 8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667" h="884167">
                  <a:moveTo>
                    <a:pt x="0" y="88417"/>
                  </a:moveTo>
                  <a:cubicBezTo>
                    <a:pt x="0" y="39586"/>
                    <a:pt x="39586" y="0"/>
                    <a:pt x="88417" y="0"/>
                  </a:cubicBezTo>
                  <a:lnTo>
                    <a:pt x="1326250" y="0"/>
                  </a:lnTo>
                  <a:cubicBezTo>
                    <a:pt x="1375081" y="0"/>
                    <a:pt x="1414667" y="39586"/>
                    <a:pt x="1414667" y="88417"/>
                  </a:cubicBezTo>
                  <a:lnTo>
                    <a:pt x="1414667" y="795750"/>
                  </a:lnTo>
                  <a:cubicBezTo>
                    <a:pt x="1414667" y="844581"/>
                    <a:pt x="1375081" y="884167"/>
                    <a:pt x="1326250" y="884167"/>
                  </a:cubicBezTo>
                  <a:lnTo>
                    <a:pt x="88417" y="884167"/>
                  </a:lnTo>
                  <a:cubicBezTo>
                    <a:pt x="39586" y="884167"/>
                    <a:pt x="0" y="844581"/>
                    <a:pt x="0" y="795750"/>
                  </a:cubicBezTo>
                  <a:lnTo>
                    <a:pt x="0" y="88417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186" tIns="48756" rIns="60186" bIns="48756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/>
                <a:t>giáo viên</a:t>
              </a:r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68092" y="1537903"/>
              <a:ext cx="1768334" cy="884167"/>
            </a:xfrm>
            <a:custGeom>
              <a:avLst/>
              <a:gdLst>
                <a:gd name="connsiteX0" fmla="*/ 0 w 1768334"/>
                <a:gd name="connsiteY0" fmla="*/ 88417 h 884167"/>
                <a:gd name="connsiteX1" fmla="*/ 88417 w 1768334"/>
                <a:gd name="connsiteY1" fmla="*/ 0 h 884167"/>
                <a:gd name="connsiteX2" fmla="*/ 1679917 w 1768334"/>
                <a:gd name="connsiteY2" fmla="*/ 0 h 884167"/>
                <a:gd name="connsiteX3" fmla="*/ 1768334 w 1768334"/>
                <a:gd name="connsiteY3" fmla="*/ 88417 h 884167"/>
                <a:gd name="connsiteX4" fmla="*/ 1768334 w 1768334"/>
                <a:gd name="connsiteY4" fmla="*/ 795750 h 884167"/>
                <a:gd name="connsiteX5" fmla="*/ 1679917 w 1768334"/>
                <a:gd name="connsiteY5" fmla="*/ 884167 h 884167"/>
                <a:gd name="connsiteX6" fmla="*/ 88417 w 1768334"/>
                <a:gd name="connsiteY6" fmla="*/ 884167 h 884167"/>
                <a:gd name="connsiteX7" fmla="*/ 0 w 1768334"/>
                <a:gd name="connsiteY7" fmla="*/ 795750 h 884167"/>
                <a:gd name="connsiteX8" fmla="*/ 0 w 1768334"/>
                <a:gd name="connsiteY8" fmla="*/ 88417 h 8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8334" h="884167">
                  <a:moveTo>
                    <a:pt x="0" y="88417"/>
                  </a:moveTo>
                  <a:cubicBezTo>
                    <a:pt x="0" y="39586"/>
                    <a:pt x="39586" y="0"/>
                    <a:pt x="88417" y="0"/>
                  </a:cubicBezTo>
                  <a:lnTo>
                    <a:pt x="1679917" y="0"/>
                  </a:lnTo>
                  <a:cubicBezTo>
                    <a:pt x="1728748" y="0"/>
                    <a:pt x="1768334" y="39586"/>
                    <a:pt x="1768334" y="88417"/>
                  </a:cubicBezTo>
                  <a:lnTo>
                    <a:pt x="1768334" y="795750"/>
                  </a:lnTo>
                  <a:cubicBezTo>
                    <a:pt x="1768334" y="844581"/>
                    <a:pt x="1728748" y="884167"/>
                    <a:pt x="1679917" y="884167"/>
                  </a:cubicBezTo>
                  <a:lnTo>
                    <a:pt x="88417" y="884167"/>
                  </a:lnTo>
                  <a:cubicBezTo>
                    <a:pt x="39586" y="884167"/>
                    <a:pt x="0" y="844581"/>
                    <a:pt x="0" y="795750"/>
                  </a:cubicBezTo>
                  <a:lnTo>
                    <a:pt x="0" y="8841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331" tIns="60186" rIns="77331" bIns="60186" numCol="1" spcCol="1270" anchor="ctr" anchorCtr="0">
              <a:noAutofit/>
            </a:bodyPr>
            <a:lstStyle/>
            <a:p>
              <a:pPr lvl="0" algn="ctr" defTabSz="1200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00" kern="1200" err="1"/>
                <a:t>Học</a:t>
              </a:r>
              <a:endParaRPr lang="en-US" sz="2700" kern="120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44925" y="2422070"/>
              <a:ext cx="176833" cy="66312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63125"/>
                  </a:lnTo>
                  <a:lnTo>
                    <a:pt x="176833" y="66312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2921758" y="2643112"/>
              <a:ext cx="1414667" cy="884167"/>
            </a:xfrm>
            <a:custGeom>
              <a:avLst/>
              <a:gdLst>
                <a:gd name="connsiteX0" fmla="*/ 0 w 1414667"/>
                <a:gd name="connsiteY0" fmla="*/ 88417 h 884167"/>
                <a:gd name="connsiteX1" fmla="*/ 88417 w 1414667"/>
                <a:gd name="connsiteY1" fmla="*/ 0 h 884167"/>
                <a:gd name="connsiteX2" fmla="*/ 1326250 w 1414667"/>
                <a:gd name="connsiteY2" fmla="*/ 0 h 884167"/>
                <a:gd name="connsiteX3" fmla="*/ 1414667 w 1414667"/>
                <a:gd name="connsiteY3" fmla="*/ 88417 h 884167"/>
                <a:gd name="connsiteX4" fmla="*/ 1414667 w 1414667"/>
                <a:gd name="connsiteY4" fmla="*/ 795750 h 884167"/>
                <a:gd name="connsiteX5" fmla="*/ 1326250 w 1414667"/>
                <a:gd name="connsiteY5" fmla="*/ 884167 h 884167"/>
                <a:gd name="connsiteX6" fmla="*/ 88417 w 1414667"/>
                <a:gd name="connsiteY6" fmla="*/ 884167 h 884167"/>
                <a:gd name="connsiteX7" fmla="*/ 0 w 1414667"/>
                <a:gd name="connsiteY7" fmla="*/ 795750 h 884167"/>
                <a:gd name="connsiteX8" fmla="*/ 0 w 1414667"/>
                <a:gd name="connsiteY8" fmla="*/ 88417 h 8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667" h="884167">
                  <a:moveTo>
                    <a:pt x="0" y="88417"/>
                  </a:moveTo>
                  <a:cubicBezTo>
                    <a:pt x="0" y="39586"/>
                    <a:pt x="39586" y="0"/>
                    <a:pt x="88417" y="0"/>
                  </a:cubicBezTo>
                  <a:lnTo>
                    <a:pt x="1326250" y="0"/>
                  </a:lnTo>
                  <a:cubicBezTo>
                    <a:pt x="1375081" y="0"/>
                    <a:pt x="1414667" y="39586"/>
                    <a:pt x="1414667" y="88417"/>
                  </a:cubicBezTo>
                  <a:lnTo>
                    <a:pt x="1414667" y="795750"/>
                  </a:lnTo>
                  <a:cubicBezTo>
                    <a:pt x="1414667" y="844581"/>
                    <a:pt x="1375081" y="884167"/>
                    <a:pt x="1326250" y="884167"/>
                  </a:cubicBezTo>
                  <a:lnTo>
                    <a:pt x="88417" y="884167"/>
                  </a:lnTo>
                  <a:cubicBezTo>
                    <a:pt x="39586" y="884167"/>
                    <a:pt x="0" y="844581"/>
                    <a:pt x="0" y="795750"/>
                  </a:cubicBezTo>
                  <a:lnTo>
                    <a:pt x="0" y="88417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186" tIns="48756" rIns="60186" bIns="48756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/>
                <a:t>các phương pháp, 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44925" y="2422070"/>
              <a:ext cx="176833" cy="176833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768334"/>
                  </a:lnTo>
                  <a:lnTo>
                    <a:pt x="176833" y="176833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2921758" y="3748320"/>
              <a:ext cx="1414667" cy="884167"/>
            </a:xfrm>
            <a:custGeom>
              <a:avLst/>
              <a:gdLst>
                <a:gd name="connsiteX0" fmla="*/ 0 w 1414667"/>
                <a:gd name="connsiteY0" fmla="*/ 88417 h 884167"/>
                <a:gd name="connsiteX1" fmla="*/ 88417 w 1414667"/>
                <a:gd name="connsiteY1" fmla="*/ 0 h 884167"/>
                <a:gd name="connsiteX2" fmla="*/ 1326250 w 1414667"/>
                <a:gd name="connsiteY2" fmla="*/ 0 h 884167"/>
                <a:gd name="connsiteX3" fmla="*/ 1414667 w 1414667"/>
                <a:gd name="connsiteY3" fmla="*/ 88417 h 884167"/>
                <a:gd name="connsiteX4" fmla="*/ 1414667 w 1414667"/>
                <a:gd name="connsiteY4" fmla="*/ 795750 h 884167"/>
                <a:gd name="connsiteX5" fmla="*/ 1326250 w 1414667"/>
                <a:gd name="connsiteY5" fmla="*/ 884167 h 884167"/>
                <a:gd name="connsiteX6" fmla="*/ 88417 w 1414667"/>
                <a:gd name="connsiteY6" fmla="*/ 884167 h 884167"/>
                <a:gd name="connsiteX7" fmla="*/ 0 w 1414667"/>
                <a:gd name="connsiteY7" fmla="*/ 795750 h 884167"/>
                <a:gd name="connsiteX8" fmla="*/ 0 w 1414667"/>
                <a:gd name="connsiteY8" fmla="*/ 88417 h 8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667" h="884167">
                  <a:moveTo>
                    <a:pt x="0" y="88417"/>
                  </a:moveTo>
                  <a:cubicBezTo>
                    <a:pt x="0" y="39586"/>
                    <a:pt x="39586" y="0"/>
                    <a:pt x="88417" y="0"/>
                  </a:cubicBezTo>
                  <a:lnTo>
                    <a:pt x="1326250" y="0"/>
                  </a:lnTo>
                  <a:cubicBezTo>
                    <a:pt x="1375081" y="0"/>
                    <a:pt x="1414667" y="39586"/>
                    <a:pt x="1414667" y="88417"/>
                  </a:cubicBezTo>
                  <a:lnTo>
                    <a:pt x="1414667" y="795750"/>
                  </a:lnTo>
                  <a:cubicBezTo>
                    <a:pt x="1414667" y="844581"/>
                    <a:pt x="1375081" y="884167"/>
                    <a:pt x="1326250" y="884167"/>
                  </a:cubicBezTo>
                  <a:lnTo>
                    <a:pt x="88417" y="884167"/>
                  </a:lnTo>
                  <a:cubicBezTo>
                    <a:pt x="39586" y="884167"/>
                    <a:pt x="0" y="844581"/>
                    <a:pt x="0" y="795750"/>
                  </a:cubicBezTo>
                  <a:lnTo>
                    <a:pt x="0" y="88417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186" tIns="48756" rIns="60186" bIns="48756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/>
                <a:t>kỹ thuật, </a:t>
              </a:r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44925" y="2422070"/>
              <a:ext cx="176833" cy="287354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873542"/>
                  </a:lnTo>
                  <a:lnTo>
                    <a:pt x="176833" y="287354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2921758" y="4853529"/>
              <a:ext cx="1414667" cy="884167"/>
            </a:xfrm>
            <a:custGeom>
              <a:avLst/>
              <a:gdLst>
                <a:gd name="connsiteX0" fmla="*/ 0 w 1414667"/>
                <a:gd name="connsiteY0" fmla="*/ 88417 h 884167"/>
                <a:gd name="connsiteX1" fmla="*/ 88417 w 1414667"/>
                <a:gd name="connsiteY1" fmla="*/ 0 h 884167"/>
                <a:gd name="connsiteX2" fmla="*/ 1326250 w 1414667"/>
                <a:gd name="connsiteY2" fmla="*/ 0 h 884167"/>
                <a:gd name="connsiteX3" fmla="*/ 1414667 w 1414667"/>
                <a:gd name="connsiteY3" fmla="*/ 88417 h 884167"/>
                <a:gd name="connsiteX4" fmla="*/ 1414667 w 1414667"/>
                <a:gd name="connsiteY4" fmla="*/ 795750 h 884167"/>
                <a:gd name="connsiteX5" fmla="*/ 1326250 w 1414667"/>
                <a:gd name="connsiteY5" fmla="*/ 884167 h 884167"/>
                <a:gd name="connsiteX6" fmla="*/ 88417 w 1414667"/>
                <a:gd name="connsiteY6" fmla="*/ 884167 h 884167"/>
                <a:gd name="connsiteX7" fmla="*/ 0 w 1414667"/>
                <a:gd name="connsiteY7" fmla="*/ 795750 h 884167"/>
                <a:gd name="connsiteX8" fmla="*/ 0 w 1414667"/>
                <a:gd name="connsiteY8" fmla="*/ 88417 h 8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667" h="884167">
                  <a:moveTo>
                    <a:pt x="0" y="88417"/>
                  </a:moveTo>
                  <a:cubicBezTo>
                    <a:pt x="0" y="39586"/>
                    <a:pt x="39586" y="0"/>
                    <a:pt x="88417" y="0"/>
                  </a:cubicBezTo>
                  <a:lnTo>
                    <a:pt x="1326250" y="0"/>
                  </a:lnTo>
                  <a:cubicBezTo>
                    <a:pt x="1375081" y="0"/>
                    <a:pt x="1414667" y="39586"/>
                    <a:pt x="1414667" y="88417"/>
                  </a:cubicBezTo>
                  <a:lnTo>
                    <a:pt x="1414667" y="795750"/>
                  </a:lnTo>
                  <a:cubicBezTo>
                    <a:pt x="1414667" y="844581"/>
                    <a:pt x="1375081" y="884167"/>
                    <a:pt x="1326250" y="884167"/>
                  </a:cubicBezTo>
                  <a:lnTo>
                    <a:pt x="88417" y="884167"/>
                  </a:lnTo>
                  <a:cubicBezTo>
                    <a:pt x="39586" y="884167"/>
                    <a:pt x="0" y="844581"/>
                    <a:pt x="0" y="795750"/>
                  </a:cubicBezTo>
                  <a:lnTo>
                    <a:pt x="0" y="88417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186" tIns="48756" rIns="60186" bIns="48756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/>
                <a:t>thủ thuật từ đồng nghiệp </a:t>
              </a:r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78509" y="1537903"/>
              <a:ext cx="1768334" cy="884167"/>
            </a:xfrm>
            <a:custGeom>
              <a:avLst/>
              <a:gdLst>
                <a:gd name="connsiteX0" fmla="*/ 0 w 1768334"/>
                <a:gd name="connsiteY0" fmla="*/ 88417 h 884167"/>
                <a:gd name="connsiteX1" fmla="*/ 88417 w 1768334"/>
                <a:gd name="connsiteY1" fmla="*/ 0 h 884167"/>
                <a:gd name="connsiteX2" fmla="*/ 1679917 w 1768334"/>
                <a:gd name="connsiteY2" fmla="*/ 0 h 884167"/>
                <a:gd name="connsiteX3" fmla="*/ 1768334 w 1768334"/>
                <a:gd name="connsiteY3" fmla="*/ 88417 h 884167"/>
                <a:gd name="connsiteX4" fmla="*/ 1768334 w 1768334"/>
                <a:gd name="connsiteY4" fmla="*/ 795750 h 884167"/>
                <a:gd name="connsiteX5" fmla="*/ 1679917 w 1768334"/>
                <a:gd name="connsiteY5" fmla="*/ 884167 h 884167"/>
                <a:gd name="connsiteX6" fmla="*/ 88417 w 1768334"/>
                <a:gd name="connsiteY6" fmla="*/ 884167 h 884167"/>
                <a:gd name="connsiteX7" fmla="*/ 0 w 1768334"/>
                <a:gd name="connsiteY7" fmla="*/ 795750 h 884167"/>
                <a:gd name="connsiteX8" fmla="*/ 0 w 1768334"/>
                <a:gd name="connsiteY8" fmla="*/ 88417 h 8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8334" h="884167">
                  <a:moveTo>
                    <a:pt x="0" y="88417"/>
                  </a:moveTo>
                  <a:cubicBezTo>
                    <a:pt x="0" y="39586"/>
                    <a:pt x="39586" y="0"/>
                    <a:pt x="88417" y="0"/>
                  </a:cubicBezTo>
                  <a:lnTo>
                    <a:pt x="1679917" y="0"/>
                  </a:lnTo>
                  <a:cubicBezTo>
                    <a:pt x="1728748" y="0"/>
                    <a:pt x="1768334" y="39586"/>
                    <a:pt x="1768334" y="88417"/>
                  </a:cubicBezTo>
                  <a:lnTo>
                    <a:pt x="1768334" y="795750"/>
                  </a:lnTo>
                  <a:cubicBezTo>
                    <a:pt x="1768334" y="844581"/>
                    <a:pt x="1728748" y="884167"/>
                    <a:pt x="1679917" y="884167"/>
                  </a:cubicBezTo>
                  <a:lnTo>
                    <a:pt x="88417" y="884167"/>
                  </a:lnTo>
                  <a:cubicBezTo>
                    <a:pt x="39586" y="884167"/>
                    <a:pt x="0" y="844581"/>
                    <a:pt x="0" y="795750"/>
                  </a:cubicBezTo>
                  <a:lnTo>
                    <a:pt x="0" y="88417"/>
                  </a:lnTo>
                  <a:close/>
                </a:path>
              </a:pathLst>
            </a:custGeom>
            <a:solidFill>
              <a:srgbClr val="0070C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331" tIns="60186" rIns="77331" bIns="60186" numCol="1" spcCol="1270" anchor="ctr" anchorCtr="0">
              <a:noAutofit/>
            </a:bodyPr>
            <a:lstStyle/>
            <a:p>
              <a:pPr lvl="0" algn="ctr" defTabSz="1200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00" kern="1200" err="1"/>
                <a:t>Xem</a:t>
              </a:r>
              <a:r>
                <a:rPr lang="en-US" sz="2700" kern="1200"/>
                <a:t> </a:t>
              </a:r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55343" y="2422070"/>
              <a:ext cx="176833" cy="66312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63125"/>
                  </a:lnTo>
                  <a:lnTo>
                    <a:pt x="176833" y="66312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5132176" y="2643112"/>
              <a:ext cx="1414667" cy="884167"/>
            </a:xfrm>
            <a:custGeom>
              <a:avLst/>
              <a:gdLst>
                <a:gd name="connsiteX0" fmla="*/ 0 w 1414667"/>
                <a:gd name="connsiteY0" fmla="*/ 88417 h 884167"/>
                <a:gd name="connsiteX1" fmla="*/ 88417 w 1414667"/>
                <a:gd name="connsiteY1" fmla="*/ 0 h 884167"/>
                <a:gd name="connsiteX2" fmla="*/ 1326250 w 1414667"/>
                <a:gd name="connsiteY2" fmla="*/ 0 h 884167"/>
                <a:gd name="connsiteX3" fmla="*/ 1414667 w 1414667"/>
                <a:gd name="connsiteY3" fmla="*/ 88417 h 884167"/>
                <a:gd name="connsiteX4" fmla="*/ 1414667 w 1414667"/>
                <a:gd name="connsiteY4" fmla="*/ 795750 h 884167"/>
                <a:gd name="connsiteX5" fmla="*/ 1326250 w 1414667"/>
                <a:gd name="connsiteY5" fmla="*/ 884167 h 884167"/>
                <a:gd name="connsiteX6" fmla="*/ 88417 w 1414667"/>
                <a:gd name="connsiteY6" fmla="*/ 884167 h 884167"/>
                <a:gd name="connsiteX7" fmla="*/ 0 w 1414667"/>
                <a:gd name="connsiteY7" fmla="*/ 795750 h 884167"/>
                <a:gd name="connsiteX8" fmla="*/ 0 w 1414667"/>
                <a:gd name="connsiteY8" fmla="*/ 88417 h 8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667" h="884167">
                  <a:moveTo>
                    <a:pt x="0" y="88417"/>
                  </a:moveTo>
                  <a:cubicBezTo>
                    <a:pt x="0" y="39586"/>
                    <a:pt x="39586" y="0"/>
                    <a:pt x="88417" y="0"/>
                  </a:cubicBezTo>
                  <a:lnTo>
                    <a:pt x="1326250" y="0"/>
                  </a:lnTo>
                  <a:cubicBezTo>
                    <a:pt x="1375081" y="0"/>
                    <a:pt x="1414667" y="39586"/>
                    <a:pt x="1414667" y="88417"/>
                  </a:cubicBezTo>
                  <a:lnTo>
                    <a:pt x="1414667" y="795750"/>
                  </a:lnTo>
                  <a:cubicBezTo>
                    <a:pt x="1414667" y="844581"/>
                    <a:pt x="1375081" y="884167"/>
                    <a:pt x="1326250" y="884167"/>
                  </a:cubicBezTo>
                  <a:lnTo>
                    <a:pt x="88417" y="884167"/>
                  </a:lnTo>
                  <a:cubicBezTo>
                    <a:pt x="39586" y="884167"/>
                    <a:pt x="0" y="844581"/>
                    <a:pt x="0" y="795750"/>
                  </a:cubicBezTo>
                  <a:lnTo>
                    <a:pt x="0" y="88417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186" tIns="48756" rIns="60186" bIns="48756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/>
                <a:t>dạy mẫu, </a:t>
              </a:r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88927" y="1537903"/>
              <a:ext cx="1768334" cy="884167"/>
            </a:xfrm>
            <a:custGeom>
              <a:avLst/>
              <a:gdLst>
                <a:gd name="connsiteX0" fmla="*/ 0 w 1768334"/>
                <a:gd name="connsiteY0" fmla="*/ 88417 h 884167"/>
                <a:gd name="connsiteX1" fmla="*/ 88417 w 1768334"/>
                <a:gd name="connsiteY1" fmla="*/ 0 h 884167"/>
                <a:gd name="connsiteX2" fmla="*/ 1679917 w 1768334"/>
                <a:gd name="connsiteY2" fmla="*/ 0 h 884167"/>
                <a:gd name="connsiteX3" fmla="*/ 1768334 w 1768334"/>
                <a:gd name="connsiteY3" fmla="*/ 88417 h 884167"/>
                <a:gd name="connsiteX4" fmla="*/ 1768334 w 1768334"/>
                <a:gd name="connsiteY4" fmla="*/ 795750 h 884167"/>
                <a:gd name="connsiteX5" fmla="*/ 1679917 w 1768334"/>
                <a:gd name="connsiteY5" fmla="*/ 884167 h 884167"/>
                <a:gd name="connsiteX6" fmla="*/ 88417 w 1768334"/>
                <a:gd name="connsiteY6" fmla="*/ 884167 h 884167"/>
                <a:gd name="connsiteX7" fmla="*/ 0 w 1768334"/>
                <a:gd name="connsiteY7" fmla="*/ 795750 h 884167"/>
                <a:gd name="connsiteX8" fmla="*/ 0 w 1768334"/>
                <a:gd name="connsiteY8" fmla="*/ 88417 h 8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8334" h="884167">
                  <a:moveTo>
                    <a:pt x="0" y="88417"/>
                  </a:moveTo>
                  <a:cubicBezTo>
                    <a:pt x="0" y="39586"/>
                    <a:pt x="39586" y="0"/>
                    <a:pt x="88417" y="0"/>
                  </a:cubicBezTo>
                  <a:lnTo>
                    <a:pt x="1679917" y="0"/>
                  </a:lnTo>
                  <a:cubicBezTo>
                    <a:pt x="1728748" y="0"/>
                    <a:pt x="1768334" y="39586"/>
                    <a:pt x="1768334" y="88417"/>
                  </a:cubicBezTo>
                  <a:lnTo>
                    <a:pt x="1768334" y="795750"/>
                  </a:lnTo>
                  <a:cubicBezTo>
                    <a:pt x="1768334" y="844581"/>
                    <a:pt x="1728748" y="884167"/>
                    <a:pt x="1679917" y="884167"/>
                  </a:cubicBezTo>
                  <a:lnTo>
                    <a:pt x="88417" y="884167"/>
                  </a:lnTo>
                  <a:cubicBezTo>
                    <a:pt x="39586" y="884167"/>
                    <a:pt x="0" y="844581"/>
                    <a:pt x="0" y="795750"/>
                  </a:cubicBezTo>
                  <a:lnTo>
                    <a:pt x="0" y="88417"/>
                  </a:lnTo>
                  <a:close/>
                </a:path>
              </a:pathLst>
            </a:custGeom>
            <a:solidFill>
              <a:srgbClr val="00206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331" tIns="60186" rIns="77331" bIns="60186" numCol="1" spcCol="1270" anchor="ctr" anchorCtr="0">
              <a:noAutofit/>
            </a:bodyPr>
            <a:lstStyle/>
            <a:p>
              <a:pPr lvl="0" algn="ctr" defTabSz="1200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00" kern="1200" err="1"/>
                <a:t>theo</a:t>
              </a:r>
              <a:r>
                <a:rPr lang="en-US" sz="2700" kern="1200"/>
                <a:t> </a:t>
              </a:r>
              <a:r>
                <a:rPr lang="en-US" sz="2700" kern="1200" err="1"/>
                <a:t>quy</a:t>
              </a:r>
              <a:r>
                <a:rPr lang="en-US" sz="2700" kern="1200"/>
                <a:t> </a:t>
              </a:r>
              <a:r>
                <a:rPr lang="en-US" sz="2700" kern="1200" err="1"/>
                <a:t>định</a:t>
              </a:r>
              <a:endParaRPr lang="en-US" sz="2700" kern="120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65760" y="2422070"/>
              <a:ext cx="176833" cy="66312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63125"/>
                  </a:lnTo>
                  <a:lnTo>
                    <a:pt x="176833" y="66312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7342594" y="2643112"/>
              <a:ext cx="1414667" cy="884167"/>
            </a:xfrm>
            <a:custGeom>
              <a:avLst/>
              <a:gdLst>
                <a:gd name="connsiteX0" fmla="*/ 0 w 1414667"/>
                <a:gd name="connsiteY0" fmla="*/ 88417 h 884167"/>
                <a:gd name="connsiteX1" fmla="*/ 88417 w 1414667"/>
                <a:gd name="connsiteY1" fmla="*/ 0 h 884167"/>
                <a:gd name="connsiteX2" fmla="*/ 1326250 w 1414667"/>
                <a:gd name="connsiteY2" fmla="*/ 0 h 884167"/>
                <a:gd name="connsiteX3" fmla="*/ 1414667 w 1414667"/>
                <a:gd name="connsiteY3" fmla="*/ 88417 h 884167"/>
                <a:gd name="connsiteX4" fmla="*/ 1414667 w 1414667"/>
                <a:gd name="connsiteY4" fmla="*/ 795750 h 884167"/>
                <a:gd name="connsiteX5" fmla="*/ 1326250 w 1414667"/>
                <a:gd name="connsiteY5" fmla="*/ 884167 h 884167"/>
                <a:gd name="connsiteX6" fmla="*/ 88417 w 1414667"/>
                <a:gd name="connsiteY6" fmla="*/ 884167 h 884167"/>
                <a:gd name="connsiteX7" fmla="*/ 0 w 1414667"/>
                <a:gd name="connsiteY7" fmla="*/ 795750 h 884167"/>
                <a:gd name="connsiteX8" fmla="*/ 0 w 1414667"/>
                <a:gd name="connsiteY8" fmla="*/ 88417 h 8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667" h="884167">
                  <a:moveTo>
                    <a:pt x="0" y="88417"/>
                  </a:moveTo>
                  <a:cubicBezTo>
                    <a:pt x="0" y="39586"/>
                    <a:pt x="39586" y="0"/>
                    <a:pt x="88417" y="0"/>
                  </a:cubicBezTo>
                  <a:lnTo>
                    <a:pt x="1326250" y="0"/>
                  </a:lnTo>
                  <a:cubicBezTo>
                    <a:pt x="1375081" y="0"/>
                    <a:pt x="1414667" y="39586"/>
                    <a:pt x="1414667" y="88417"/>
                  </a:cubicBezTo>
                  <a:lnTo>
                    <a:pt x="1414667" y="795750"/>
                  </a:lnTo>
                  <a:cubicBezTo>
                    <a:pt x="1414667" y="844581"/>
                    <a:pt x="1375081" y="884167"/>
                    <a:pt x="1326250" y="884167"/>
                  </a:cubicBezTo>
                  <a:lnTo>
                    <a:pt x="88417" y="884167"/>
                  </a:lnTo>
                  <a:cubicBezTo>
                    <a:pt x="39586" y="884167"/>
                    <a:pt x="0" y="844581"/>
                    <a:pt x="0" y="795750"/>
                  </a:cubicBezTo>
                  <a:lnTo>
                    <a:pt x="0" y="88417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186" tIns="48756" rIns="60186" bIns="48756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/>
                <a:t>Cho đủ số giờ dự theo quy định,...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343114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Khám phá vùng Tây Bắc, từ đó giới thiệu chữ cái mới nhằm khuyên skhichs sự tò mò ham khám phá</a:t>
            </a:r>
          </a:p>
          <a:p>
            <a:pPr lvl="1"/>
            <a:r>
              <a:rPr lang="en-US" sz="3600"/>
              <a:t>Có thay đổi đội hình, các trò ch</a:t>
            </a:r>
            <a:r>
              <a:rPr lang="vi-VN" sz="3600"/>
              <a:t>ơ</a:t>
            </a:r>
            <a:r>
              <a:rPr lang="en-US" sz="3600"/>
              <a:t>i vận động giúp trẻ không nhàm chán, không phải ngồi lâu</a:t>
            </a:r>
          </a:p>
          <a:p>
            <a:pPr lvl="1"/>
            <a:endParaRPr lang="en-US" sz="3600"/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Ý </a:t>
            </a:r>
            <a:r>
              <a:rPr lang="en-US" sz="3600" err="1"/>
              <a:t>tưởng</a:t>
            </a:r>
            <a:endParaRPr lang="en-US" sz="36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75980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="" xmlns:a16="http://schemas.microsoft.com/office/drawing/2014/main" id="{2EDB89BE-5EEF-4936-AA7E-D6226D7F0E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9338681"/>
              </p:ext>
            </p:extLst>
          </p:nvPr>
        </p:nvGraphicFramePr>
        <p:xfrm>
          <a:off x="242550" y="228600"/>
          <a:ext cx="8658899" cy="604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9900">
                  <a:extLst>
                    <a:ext uri="{9D8B030D-6E8A-4147-A177-3AD203B41FA5}">
                      <a16:colId xmlns="" xmlns:a16="http://schemas.microsoft.com/office/drawing/2014/main" val="2099497685"/>
                    </a:ext>
                  </a:extLst>
                </a:gridCol>
                <a:gridCol w="2707402">
                  <a:extLst>
                    <a:ext uri="{9D8B030D-6E8A-4147-A177-3AD203B41FA5}">
                      <a16:colId xmlns="" xmlns:a16="http://schemas.microsoft.com/office/drawing/2014/main" val="193661171"/>
                    </a:ext>
                  </a:extLst>
                </a:gridCol>
                <a:gridCol w="1351597">
                  <a:extLst>
                    <a:ext uri="{9D8B030D-6E8A-4147-A177-3AD203B41FA5}">
                      <a16:colId xmlns="" xmlns:a16="http://schemas.microsoft.com/office/drawing/2014/main" val="2294116629"/>
                    </a:ext>
                  </a:extLst>
                </a:gridCol>
              </a:tblGrid>
              <a:tr h="604620">
                <a:tc>
                  <a:txBody>
                    <a:bodyPr/>
                    <a:lstStyle/>
                    <a:p>
                      <a:r>
                        <a:rPr lang="en-US" sz="2800" err="1"/>
                        <a:t>Hoạt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động</a:t>
                      </a:r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8044752"/>
                  </a:ext>
                </a:extLst>
              </a:tr>
              <a:tr h="604620">
                <a:tc>
                  <a:txBody>
                    <a:bodyPr/>
                    <a:lstStyle/>
                    <a:p>
                      <a:r>
                        <a:rPr lang="en-US" sz="2800"/>
                        <a:t>Chữ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0’- 8’30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8’30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3504820"/>
                  </a:ext>
                </a:extLst>
              </a:tr>
              <a:tr h="604620">
                <a:tc>
                  <a:txBody>
                    <a:bodyPr/>
                    <a:lstStyle/>
                    <a:p>
                      <a:r>
                        <a:rPr lang="en-US" sz="2800"/>
                        <a:t>Chữ 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9’30 –15’30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6’00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62239377"/>
                  </a:ext>
                </a:extLst>
              </a:tr>
              <a:tr h="604620">
                <a:tc>
                  <a:txBody>
                    <a:bodyPr/>
                    <a:lstStyle/>
                    <a:p>
                      <a:r>
                        <a:rPr lang="en-US" sz="2800" i="0"/>
                        <a:t>Nhảy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i="0"/>
                        <a:t>15’30 – 16’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i="0"/>
                        <a:t>0’30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46212408"/>
                  </a:ext>
                </a:extLst>
              </a:tr>
              <a:tr h="604620">
                <a:tc>
                  <a:txBody>
                    <a:bodyPr/>
                    <a:lstStyle/>
                    <a:p>
                      <a:r>
                        <a:rPr lang="en-US" sz="2800"/>
                        <a:t>Chữ 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16’ – 22’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6’00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76356189"/>
                  </a:ext>
                </a:extLst>
              </a:tr>
              <a:tr h="604620">
                <a:tc>
                  <a:txBody>
                    <a:bodyPr/>
                    <a:lstStyle/>
                    <a:p>
                      <a:r>
                        <a:rPr lang="en-US" sz="2800"/>
                        <a:t>Nhận xét so sánh a,ă,â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22 – 27’30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5’30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15480473"/>
                  </a:ext>
                </a:extLst>
              </a:tr>
              <a:tr h="604620">
                <a:tc>
                  <a:txBody>
                    <a:bodyPr/>
                    <a:lstStyle/>
                    <a:p>
                      <a:r>
                        <a:rPr lang="en-US" sz="2800"/>
                        <a:t>Chọn chữ theo hiệu lệnh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27’30 – 29’30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2’00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24769941"/>
                  </a:ext>
                </a:extLst>
              </a:tr>
              <a:tr h="604620">
                <a:tc>
                  <a:txBody>
                    <a:bodyPr/>
                    <a:lstStyle/>
                    <a:p>
                      <a:r>
                        <a:rPr lang="en-US" sz="2800"/>
                        <a:t>Trò ch</a:t>
                      </a:r>
                      <a:r>
                        <a:rPr lang="vi-VN" sz="2800"/>
                        <a:t>ơ</a:t>
                      </a:r>
                      <a:r>
                        <a:rPr lang="en-US" sz="2800"/>
                        <a:t>i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29’30 – 35’00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5’30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73320375"/>
                  </a:ext>
                </a:extLst>
              </a:tr>
              <a:tr h="604620">
                <a:tc>
                  <a:txBody>
                    <a:bodyPr/>
                    <a:lstStyle/>
                    <a:p>
                      <a:r>
                        <a:rPr lang="en-US" sz="2800"/>
                        <a:t>Trò ch</a:t>
                      </a:r>
                      <a:r>
                        <a:rPr lang="vi-VN" sz="2800"/>
                        <a:t>ơ</a:t>
                      </a:r>
                      <a:r>
                        <a:rPr lang="en-US" sz="2800"/>
                        <a:t>i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35’20 – 41’20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6’00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13007197"/>
                  </a:ext>
                </a:extLst>
              </a:tr>
              <a:tr h="604620">
                <a:tc>
                  <a:txBody>
                    <a:bodyPr/>
                    <a:lstStyle/>
                    <a:p>
                      <a:r>
                        <a:rPr lang="en-US" sz="2800" err="1"/>
                        <a:t>Tổng</a:t>
                      </a:r>
                      <a:r>
                        <a:rPr lang="en-US" sz="2800"/>
                        <a:t> </a:t>
                      </a:r>
                      <a:r>
                        <a:rPr lang="en-US" sz="2800" err="1"/>
                        <a:t>số</a:t>
                      </a:r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0 – 41’20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40’00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69200593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B7EA2A8-5B36-458D-96B4-4A6B8D0A3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98685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="" xmlns:a16="http://schemas.microsoft.com/office/drawing/2014/main" id="{0EA5E45E-29D0-475E-8AE6-1615150BE1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6105193"/>
              </p:ext>
            </p:extLst>
          </p:nvPr>
        </p:nvGraphicFramePr>
        <p:xfrm>
          <a:off x="33528" y="2664143"/>
          <a:ext cx="9048144" cy="1547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432">
                  <a:extLst>
                    <a:ext uri="{9D8B030D-6E8A-4147-A177-3AD203B41FA5}">
                      <a16:colId xmlns="" xmlns:a16="http://schemas.microsoft.com/office/drawing/2014/main" val="753537053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1832547712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774117976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2503164341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2747727337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478635797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21684013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2782629370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1257502535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1567604818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270179586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686385590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1536889275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767782574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375517878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640380666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326536147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4182602014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988881617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826542558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2220404641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559060078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1379342383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1564781927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1390809073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2565631355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454850622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1387544502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34127913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858118215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749699148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797785769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281176960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705882201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998199365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445057108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1245514426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329268355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739194256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373925732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1594037993"/>
                    </a:ext>
                  </a:extLst>
                </a:gridCol>
                <a:gridCol w="215432">
                  <a:extLst>
                    <a:ext uri="{9D8B030D-6E8A-4147-A177-3AD203B41FA5}">
                      <a16:colId xmlns="" xmlns:a16="http://schemas.microsoft.com/office/drawing/2014/main" val="1347757212"/>
                    </a:ext>
                  </a:extLst>
                </a:gridCol>
              </a:tblGrid>
              <a:tr h="36941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95031390"/>
                  </a:ext>
                </a:extLst>
              </a:tr>
              <a:tr h="369414">
                <a:tc gridSpan="8"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Chữ a</a:t>
                      </a:r>
                    </a:p>
                    <a:p>
                      <a:endParaRPr lang="en-US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en-US" sz="1600"/>
                        <a:t>Chữ ă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r>
                        <a:rPr lang="en-US" sz="1600"/>
                        <a:t>Chữ â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en-US" sz="1600"/>
                        <a:t>SS  a,ă,â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en-US" sz="1600"/>
                        <a:t>Ch</a:t>
                      </a:r>
                      <a:r>
                        <a:rPr lang="vi-VN" sz="1600"/>
                        <a:t>ơ</a:t>
                      </a:r>
                      <a:r>
                        <a:rPr lang="en-US" sz="1600"/>
                        <a:t>i 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en-US" sz="1600"/>
                        <a:t>Ch</a:t>
                      </a:r>
                      <a:r>
                        <a:rPr lang="vi-VN" sz="1600"/>
                        <a:t>ơ</a:t>
                      </a:r>
                      <a:r>
                        <a:rPr lang="en-US" sz="1600"/>
                        <a:t>i 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17360707"/>
                  </a:ext>
                </a:extLst>
              </a:tr>
              <a:tr h="599214">
                <a:tc gridSpan="8">
                  <a:txBody>
                    <a:bodyPr/>
                    <a:lstStyle/>
                    <a:p>
                      <a:pPr algn="ctr"/>
                      <a:r>
                        <a:rPr lang="en-US" sz="1600"/>
                        <a:t>8’30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600"/>
                        <a:t>6’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600"/>
                        <a:t>6’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600"/>
                        <a:t>5’30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/>
                        <a:t>2’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600"/>
                        <a:t>6’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600"/>
                        <a:t>6’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16162847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20491D7-DB59-4BC0-BE64-58427CB08F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600"/>
              <a:t>Giờ Làm quen chữ cái a, ă, â</a:t>
            </a:r>
          </a:p>
          <a:p>
            <a:pPr marL="0" indent="0" algn="ctr">
              <a:buNone/>
            </a:pPr>
            <a:r>
              <a:rPr lang="en-US"/>
              <a:t>38’/41’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CF196BA-7D07-456F-AD92-A56699D82B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1441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Khám phá vùng Tây Bắc, từ đó giới thiệu chữ cái mới nhằm khuyến khích sự tò mò ham khám phá</a:t>
            </a:r>
          </a:p>
          <a:p>
            <a:pPr lvl="1"/>
            <a:r>
              <a:rPr lang="en-US" sz="3600"/>
              <a:t>Có thay đổi đội hình, các trò ch</a:t>
            </a:r>
            <a:r>
              <a:rPr lang="vi-VN" sz="3600"/>
              <a:t>ơ</a:t>
            </a:r>
            <a:r>
              <a:rPr lang="en-US" sz="3600"/>
              <a:t>i vận động giúp trẻ không nhàm chán, không phải ngồi lâu</a:t>
            </a:r>
          </a:p>
          <a:p>
            <a:pPr lvl="1"/>
            <a:endParaRPr lang="en-US" sz="3600"/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Ý </a:t>
            </a:r>
            <a:r>
              <a:rPr lang="en-US" sz="3600" err="1"/>
              <a:t>tưởng</a:t>
            </a:r>
            <a:endParaRPr lang="en-US" sz="360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8468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Chỉ ghi những hiểu biết, kỹ năng mới</a:t>
            </a:r>
          </a:p>
          <a:p>
            <a:pPr lvl="1"/>
            <a:r>
              <a:rPr lang="en-US" sz="3600"/>
              <a:t>Không ghi vào mục tiêu của giờ những gì cần hình thành qua một thời gian</a:t>
            </a:r>
          </a:p>
          <a:p>
            <a:pPr lvl="1"/>
            <a:r>
              <a:rPr lang="en-US" sz="3600"/>
              <a:t>Không đưa ý định của mình vào mục tiêu</a:t>
            </a:r>
          </a:p>
          <a:p>
            <a:pPr lvl="1"/>
            <a:endParaRPr lang="en-US" sz="3600"/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Mục tiêu của hoạt động giờ học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66055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Có giúp trẻ có hoạt động học nhằm đạt mục tiêu không</a:t>
            </a:r>
          </a:p>
          <a:p>
            <a:pPr lvl="1"/>
            <a:r>
              <a:rPr lang="en-US" sz="3600"/>
              <a:t>Lời dẫn dành cho ai</a:t>
            </a:r>
          </a:p>
          <a:p>
            <a:pPr lvl="1"/>
            <a:endParaRPr lang="en-US" sz="3600"/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Ý tưởng/kịch bản – lời dẫn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85406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Đọc đồng thanh</a:t>
            </a:r>
          </a:p>
          <a:p>
            <a:pPr lvl="1"/>
            <a:r>
              <a:rPr lang="en-US" sz="3600"/>
              <a:t>Vỗ tay</a:t>
            </a:r>
          </a:p>
          <a:p>
            <a:pPr lvl="1"/>
            <a:r>
              <a:rPr lang="en-US" sz="3600"/>
              <a:t>Dơ tay</a:t>
            </a:r>
          </a:p>
          <a:p>
            <a:pPr lvl="1"/>
            <a:r>
              <a:rPr lang="en-US" sz="3600"/>
              <a:t>Cái th</a:t>
            </a:r>
            <a:r>
              <a:rPr lang="vi-VN" sz="3600"/>
              <a:t>ư</a:t>
            </a:r>
            <a:r>
              <a:rPr lang="en-US" sz="3600"/>
              <a:t>ớc</a:t>
            </a:r>
          </a:p>
          <a:p>
            <a:pPr lvl="1"/>
            <a:r>
              <a:rPr lang="en-US" sz="3600"/>
              <a:t>Phim </a:t>
            </a:r>
          </a:p>
          <a:p>
            <a:pPr lvl="1"/>
            <a:endParaRPr lang="en-US" sz="3600"/>
          </a:p>
          <a:p>
            <a:pPr lvl="1"/>
            <a:endParaRPr lang="en-US" sz="3600"/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Đồng thanh, làm theo – thói quen/học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2131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Trẻ đang học</a:t>
            </a:r>
          </a:p>
          <a:p>
            <a:pPr lvl="1"/>
            <a:r>
              <a:rPr lang="en-US" sz="3600"/>
              <a:t>Giúp trẻ tìm đ</a:t>
            </a:r>
            <a:r>
              <a:rPr lang="vi-VN" sz="3600"/>
              <a:t>ư</a:t>
            </a:r>
            <a:r>
              <a:rPr lang="en-US" sz="3600"/>
              <a:t>ợc câu trả lời</a:t>
            </a:r>
          </a:p>
          <a:p>
            <a:pPr lvl="1"/>
            <a:r>
              <a:rPr lang="en-US" sz="3600"/>
              <a:t>Làm cho câu hỏi trở nên rõ ràng</a:t>
            </a:r>
          </a:p>
          <a:p>
            <a:pPr lvl="1"/>
            <a:endParaRPr lang="en-US" sz="3600"/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Trẻ ch</a:t>
            </a:r>
            <a:r>
              <a:rPr lang="vi-VN" sz="3600"/>
              <a:t>ư</a:t>
            </a:r>
            <a:r>
              <a:rPr lang="en-US" sz="3600"/>
              <a:t>a trả lời được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1309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Tạo sự công bằng </a:t>
            </a:r>
          </a:p>
          <a:p>
            <a:pPr lvl="1"/>
            <a:r>
              <a:rPr lang="en-US" sz="3600"/>
              <a:t>Ảnh hưởng của trò ch</a:t>
            </a:r>
            <a:r>
              <a:rPr lang="vi-VN" sz="3600"/>
              <a:t>ơ</a:t>
            </a:r>
            <a:r>
              <a:rPr lang="en-US" sz="3600"/>
              <a:t>i thi đua:</a:t>
            </a:r>
          </a:p>
          <a:p>
            <a:pPr lvl="2"/>
            <a:r>
              <a:rPr lang="en-US" sz="3375"/>
              <a:t>Thắng</a:t>
            </a:r>
          </a:p>
          <a:p>
            <a:pPr lvl="2"/>
            <a:r>
              <a:rPr lang="en-US" sz="3375"/>
              <a:t>Thua</a:t>
            </a:r>
          </a:p>
          <a:p>
            <a:pPr lvl="1"/>
            <a:endParaRPr lang="en-US" sz="3600"/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Trò ch</a:t>
            </a:r>
            <a:r>
              <a:rPr lang="vi-VN" sz="3600"/>
              <a:t>ơ</a:t>
            </a:r>
            <a:r>
              <a:rPr lang="en-US" sz="3600"/>
              <a:t>i thi đua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78288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05346EF4-9130-4938-9B1F-093203290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600"/>
              <a:t> Nhận biết chữ cái</a:t>
            </a:r>
          </a:p>
          <a:p>
            <a:pPr lvl="1"/>
            <a:r>
              <a:rPr lang="en-US" sz="3600"/>
              <a:t>Phát triển khả năng quan sát, nhận biết đối t</a:t>
            </a:r>
            <a:r>
              <a:rPr lang="vi-VN" sz="3600"/>
              <a:t>ư</a:t>
            </a:r>
            <a:r>
              <a:rPr lang="en-US" sz="3600"/>
              <a:t>ợng</a:t>
            </a:r>
          </a:p>
          <a:p>
            <a:pPr lvl="1"/>
            <a:r>
              <a:rPr lang="en-US" sz="3600"/>
              <a:t>Làm quen với đọc và viết</a:t>
            </a:r>
          </a:p>
          <a:p>
            <a:pPr lvl="1"/>
            <a:endParaRPr lang="en-US" sz="3600"/>
          </a:p>
          <a:p>
            <a:pPr marL="0" indent="0">
              <a:buNone/>
            </a:pPr>
            <a:endParaRPr lang="en-US" sz="360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8DA5C63-056C-47FB-A552-47C15AD07A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/>
              <a:t>Trẻ làm quen chữ cái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5CC6B8B-1A6B-499F-A9E3-A87F0E49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DED32E93-686D-4EB6-88B8-4CDD2BAD793E}" type="slidenum">
              <a:rPr lang="en-US" smtClean="0"/>
              <a:pPr>
                <a:defRPr/>
              </a:pPr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239211"/>
      </p:ext>
    </p:extLst>
  </p:cSld>
  <p:clrMapOvr>
    <a:masterClrMapping/>
  </p:clrMapOvr>
</p:sld>
</file>

<file path=ppt/theme/theme1.xml><?xml version="1.0" encoding="utf-8"?>
<a:theme xmlns:a="http://schemas.openxmlformats.org/drawingml/2006/main" name="2013 Plan Powerpoint Template">
  <a:themeElements>
    <a:clrScheme name="Plan International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Office Theme">
  <a:themeElements>
    <a:clrScheme name="Custom 17">
      <a:dk1>
        <a:sysClr val="windowText" lastClr="000000"/>
      </a:dk1>
      <a:lt1>
        <a:sysClr val="window" lastClr="FFFFFF"/>
      </a:lt1>
      <a:dk2>
        <a:srgbClr val="005D9D"/>
      </a:dk2>
      <a:lt2>
        <a:srgbClr val="EEA420"/>
      </a:lt2>
      <a:accent1>
        <a:srgbClr val="DD5D26"/>
      </a:accent1>
      <a:accent2>
        <a:srgbClr val="291017"/>
      </a:accent2>
      <a:accent3>
        <a:srgbClr val="209688"/>
      </a:accent3>
      <a:accent4>
        <a:srgbClr val="CA1925"/>
      </a:accent4>
      <a:accent5>
        <a:srgbClr val="46A536"/>
      </a:accent5>
      <a:accent6>
        <a:srgbClr val="321138"/>
      </a:accent6>
      <a:hlink>
        <a:srgbClr val="005D9D"/>
      </a:hlink>
      <a:folHlink>
        <a:srgbClr val="3211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5_Office Theme">
  <a:themeElements>
    <a:clrScheme name="Custom 17">
      <a:dk1>
        <a:sysClr val="windowText" lastClr="000000"/>
      </a:dk1>
      <a:lt1>
        <a:sysClr val="window" lastClr="FFFFFF"/>
      </a:lt1>
      <a:dk2>
        <a:srgbClr val="005D9D"/>
      </a:dk2>
      <a:lt2>
        <a:srgbClr val="EEA420"/>
      </a:lt2>
      <a:accent1>
        <a:srgbClr val="DD5D26"/>
      </a:accent1>
      <a:accent2>
        <a:srgbClr val="291017"/>
      </a:accent2>
      <a:accent3>
        <a:srgbClr val="209688"/>
      </a:accent3>
      <a:accent4>
        <a:srgbClr val="CA1925"/>
      </a:accent4>
      <a:accent5>
        <a:srgbClr val="46A536"/>
      </a:accent5>
      <a:accent6>
        <a:srgbClr val="321138"/>
      </a:accent6>
      <a:hlink>
        <a:srgbClr val="005D9D"/>
      </a:hlink>
      <a:folHlink>
        <a:srgbClr val="3211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6_Office Theme">
  <a:themeElements>
    <a:clrScheme name="Custom 17">
      <a:dk1>
        <a:sysClr val="windowText" lastClr="000000"/>
      </a:dk1>
      <a:lt1>
        <a:sysClr val="window" lastClr="FFFFFF"/>
      </a:lt1>
      <a:dk2>
        <a:srgbClr val="005D9D"/>
      </a:dk2>
      <a:lt2>
        <a:srgbClr val="EEA420"/>
      </a:lt2>
      <a:accent1>
        <a:srgbClr val="DD5D26"/>
      </a:accent1>
      <a:accent2>
        <a:srgbClr val="291017"/>
      </a:accent2>
      <a:accent3>
        <a:srgbClr val="209688"/>
      </a:accent3>
      <a:accent4>
        <a:srgbClr val="CA1925"/>
      </a:accent4>
      <a:accent5>
        <a:srgbClr val="46A536"/>
      </a:accent5>
      <a:accent6>
        <a:srgbClr val="321138"/>
      </a:accent6>
      <a:hlink>
        <a:srgbClr val="005D9D"/>
      </a:hlink>
      <a:folHlink>
        <a:srgbClr val="3211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heme1" id="{B80DACCC-5750-4AB3-BF10-BD8880E66D4B}" vid="{940D8C1E-7530-4486-A85E-C4DC34F28402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DocumentType xmlns="6e922dbc-a49d-499f-8e1b-bdae309448f1">Templates</DocumentType>
    <Document_x0020_Author xmlns="18dbd384-0c77-4bbb-853c-235357127290">IH Communications</Document_x0020_Author>
    <Language xmlns="18dbd384-0c77-4bbb-853c-235357127290">English</Language>
    <BIAAG xmlns="18dbd384-0c77-4bbb-853c-235357127290">false</BIAAG>
    <DocumentSubject xmlns="6e922dbc-a49d-499f-8e1b-bdae309448f1">Powerpoint template</DocumentSubject>
    <Templates xmlns="18dbd384-0c77-4bbb-853c-235357127290">Powerpoint English</Templates>
    <DocumentYear xmlns="6e922dbc-a49d-499f-8e1b-bdae309448f1">2012</DocumentYea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B86CA10DF18840A6AD10BE5BCA83CD" ma:contentTypeVersion="8" ma:contentTypeDescription="Create a new document." ma:contentTypeScope="" ma:versionID="af53798748db08a6ad1e86467f85225a">
  <xsd:schema xmlns:xsd="http://www.w3.org/2001/XMLSchema" xmlns:p="http://schemas.microsoft.com/office/2006/metadata/properties" xmlns:ns2="6e922dbc-a49d-499f-8e1b-bdae309448f1" xmlns:ns3="18dbd384-0c77-4bbb-853c-235357127290" targetNamespace="http://schemas.microsoft.com/office/2006/metadata/properties" ma:root="true" ma:fieldsID="36dd8baa91fd11a709b8979c4afe100b" ns2:_="" ns3:_="">
    <xsd:import namespace="6e922dbc-a49d-499f-8e1b-bdae309448f1"/>
    <xsd:import namespace="18dbd384-0c77-4bbb-853c-235357127290"/>
    <xsd:element name="properties">
      <xsd:complexType>
        <xsd:sequence>
          <xsd:element name="documentManagement">
            <xsd:complexType>
              <xsd:all>
                <xsd:element ref="ns2:DocumentType"/>
                <xsd:element ref="ns2:DocumentYear"/>
                <xsd:element ref="ns3:Language"/>
                <xsd:element ref="ns2:DocumentSubject" minOccurs="0"/>
                <xsd:element ref="ns3:Document_x0020_Author" minOccurs="0"/>
                <xsd:element ref="ns3:BIAAG" minOccurs="0"/>
                <xsd:element ref="ns3:Templates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6e922dbc-a49d-499f-8e1b-bdae309448f1" elementFormDefault="qualified">
    <xsd:import namespace="http://schemas.microsoft.com/office/2006/documentManagement/types"/>
    <xsd:element name="DocumentType" ma:index="8" ma:displayName="Document Type" ma:format="Dropdown" ma:internalName="DocumentType">
      <xsd:simpleType>
        <xsd:union memberTypes="dms:Text">
          <xsd:simpleType>
            <xsd:restriction base="dms:Choice">
              <xsd:enumeration value="Fonts"/>
              <xsd:enumeration value="Guidelines"/>
              <xsd:enumeration value="Logos (Home computer)"/>
              <xsd:enumeration value="Logos (Print)"/>
              <xsd:enumeration value="Logos (Web)"/>
              <xsd:enumeration value="BIAAG Logos"/>
              <xsd:enumeration value="Maps"/>
              <xsd:enumeration value="Templates"/>
            </xsd:restriction>
          </xsd:simpleType>
        </xsd:union>
      </xsd:simpleType>
    </xsd:element>
    <xsd:element name="DocumentYear" ma:index="9" ma:displayName="Year" ma:default="2009" ma:format="Dropdown" ma:internalName="DocumentYear">
      <xsd:simpleType>
        <xsd:restriction base="dms:Choice">
          <xsd:enumeration value="2008"/>
          <xsd:enumeration value="2009"/>
          <xsd:enumeration value="2010"/>
          <xsd:enumeration value="2011"/>
          <xsd:enumeration value="2012"/>
        </xsd:restriction>
      </xsd:simpleType>
    </xsd:element>
    <xsd:element name="DocumentSubject" ma:index="11" nillable="true" ma:displayName="Document Subject" ma:internalName="DocumentSubject">
      <xsd:simpleType>
        <xsd:restriction base="dms:Text">
          <xsd:maxLength value="255"/>
        </xsd:restriction>
      </xsd:simpleType>
    </xsd:element>
  </xsd:schema>
  <xsd:schema xmlns:xsd="http://www.w3.org/2001/XMLSchema" xmlns:dms="http://schemas.microsoft.com/office/2006/documentManagement/types" targetNamespace="18dbd384-0c77-4bbb-853c-235357127290" elementFormDefault="qualified">
    <xsd:import namespace="http://schemas.microsoft.com/office/2006/documentManagement/types"/>
    <xsd:element name="Language" ma:index="10" ma:displayName="Language" ma:default="English" ma:format="Dropdown" ma:internalName="Language">
      <xsd:simpleType>
        <xsd:restriction base="dms:Choice">
          <xsd:enumeration value="English"/>
          <xsd:enumeration value="French"/>
          <xsd:enumeration value="Spanish"/>
        </xsd:restriction>
      </xsd:simpleType>
    </xsd:element>
    <xsd:element name="Document_x0020_Author" ma:index="12" nillable="true" ma:displayName="Document Author" ma:internalName="Document_x0020_Author">
      <xsd:simpleType>
        <xsd:restriction base="dms:Text">
          <xsd:maxLength value="255"/>
        </xsd:restriction>
      </xsd:simpleType>
    </xsd:element>
    <xsd:element name="BIAAG" ma:index="13" nillable="true" ma:displayName="BIAAG" ma:default="0" ma:internalName="BIAAG">
      <xsd:simpleType>
        <xsd:restriction base="dms:Boolean"/>
      </xsd:simpleType>
    </xsd:element>
    <xsd:element name="Templates" ma:index="14" nillable="true" ma:displayName="Templates" ma:internalName="Template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6335E89-835B-4C7F-9364-CA57B21B6F80}">
  <ds:schemaRefs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6e922dbc-a49d-499f-8e1b-bdae309448f1"/>
    <ds:schemaRef ds:uri="http://purl.org/dc/terms/"/>
    <ds:schemaRef ds:uri="18dbd384-0c77-4bbb-853c-23535712729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3023774-EA91-4B28-979B-8E47EAAB81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922dbc-a49d-499f-8e1b-bdae309448f1"/>
    <ds:schemaRef ds:uri="18dbd384-0c77-4bbb-853c-235357127290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68F3A2C4-B675-4C05-94D5-48537314CC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2013 Plan Powerpoint Template</Template>
  <TotalTime>13503</TotalTime>
  <Words>3906</Words>
  <Application>Microsoft Office PowerPoint</Application>
  <PresentationFormat>On-screen Show (4:3)</PresentationFormat>
  <Paragraphs>646</Paragraphs>
  <Slides>103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103</vt:i4>
      </vt:variant>
    </vt:vector>
  </HeadingPairs>
  <TitlesOfParts>
    <vt:vector size="111" baseType="lpstr">
      <vt:lpstr>2013 Plan Powerpoint Template</vt:lpstr>
      <vt:lpstr>Custom Design</vt:lpstr>
      <vt:lpstr>7_Office Theme</vt:lpstr>
      <vt:lpstr>5_Office Theme</vt:lpstr>
      <vt:lpstr>6_Office Theme</vt:lpstr>
      <vt:lpstr>1_Office Theme</vt:lpstr>
      <vt:lpstr>3_Office Theme</vt:lpstr>
      <vt:lpstr>Theme1</vt:lpstr>
      <vt:lpstr>Trong trường mầm non</vt:lpstr>
      <vt:lpstr>PowerPoint Presentation</vt:lpstr>
      <vt:lpstr>PowerPoint Presentation</vt:lpstr>
      <vt:lpstr>PowerPoint Presentation</vt:lpstr>
      <vt:lpstr>PowerPoint Presentation</vt:lpstr>
      <vt:lpstr>Nội dung 1 Vì sao cần đổi mới SHCM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Thế nào là  Sinh hoạt chuyên môn mới?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Nội dung 2 Kỹ thuật thực hiện SHCM mới  </vt:lpstr>
      <vt:lpstr>PowerPoint Presentation</vt:lpstr>
      <vt:lpstr>Chuẩn bị bài minh họa   </vt:lpstr>
      <vt:lpstr>PowerPoint Presentation</vt:lpstr>
      <vt:lpstr>PowerPoint Presentation</vt:lpstr>
      <vt:lpstr>PowerPoint Presentation</vt:lpstr>
      <vt:lpstr>PowerPoint Presentation</vt:lpstr>
      <vt:lpstr>Dự giờ, quan sát, suy ngẫm </vt:lpstr>
      <vt:lpstr>Dự giờ như thế nào</vt:lpstr>
      <vt:lpstr>PowerPoint Presentation</vt:lpstr>
      <vt:lpstr>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Quan sát trẻ như thế nào</vt:lpstr>
      <vt:lpstr>PowerPoint Presentation</vt:lpstr>
      <vt:lpstr>PowerPoint Presentation</vt:lpstr>
      <vt:lpstr>PowerPoint Presentation</vt:lpstr>
      <vt:lpstr>PowerPoint Presentation</vt:lpstr>
      <vt:lpstr>Ghi chép khi dự giờ Sơ đồ lớp học</vt:lpstr>
      <vt:lpstr>PowerPoint Presentation</vt:lpstr>
      <vt:lpstr>Suy ngẫm, chia sẻ, thảo luận về bài học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Áp dụng vào thực tế tổ chức hoạt động hàng ngày</vt:lpstr>
      <vt:lpstr>PowerPoint Presentation</vt:lpstr>
      <vt:lpstr>PowerPoint Presentation</vt:lpstr>
      <vt:lpstr>PowerPoint Presentation</vt:lpstr>
      <vt:lpstr>PowerPoint Presentation</vt:lpstr>
      <vt:lpstr>Xây dựng Kế hoạch triển khai </vt:lpstr>
      <vt:lpstr>PowerPoint Presentation</vt:lpstr>
      <vt:lpstr>PowerPoint Presentation</vt:lpstr>
      <vt:lpstr>PowerPoint Presentation</vt:lpstr>
      <vt:lpstr>Xây dựng kế hoạch</vt:lpstr>
      <vt:lpstr>Xây dựng kế hoạch triển khai tại trường – Mẫu 1</vt:lpstr>
      <vt:lpstr>Xây dựng kế hoạch triển khai tại trường – Mẫu 2 Trường  MN……………….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Plan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TỔ CHỨC SHCM MỚI TẠI TRƯỜNG NHƯ THẾ NÀO ?</dc:title>
  <dc:creator>Dao Nhu Trang</dc:creator>
  <cp:lastModifiedBy>PC</cp:lastModifiedBy>
  <cp:revision>330</cp:revision>
  <dcterms:created xsi:type="dcterms:W3CDTF">2013-07-23T03:21:19Z</dcterms:created>
  <dcterms:modified xsi:type="dcterms:W3CDTF">2021-09-14T02:21:45Z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0x01010078B86CA10DF18840A6AD10BE5BCA83CD</vt:lpwstr>
  </property>
  <property fmtid="{D5CDD505-2E9C-101B-9397-08002B2CF9AE}" pid="3" name="DocumentType">
    <vt:lpwstr>Templates</vt:lpwstr>
  </property>
  <property fmtid="{D5CDD505-2E9C-101B-9397-08002B2CF9AE}" pid="4" name="Document Author">
    <vt:lpwstr>IH Communications</vt:lpwstr>
  </property>
  <property fmtid="{D5CDD505-2E9C-101B-9397-08002B2CF9AE}" pid="5" name="Language">
    <vt:lpwstr>English</vt:lpwstr>
  </property>
  <property fmtid="{D5CDD505-2E9C-101B-9397-08002B2CF9AE}" pid="6" name="BIAAG">
    <vt:lpwstr>0</vt:lpwstr>
  </property>
  <property fmtid="{D5CDD505-2E9C-101B-9397-08002B2CF9AE}" pid="7" name="DocumentSubject">
    <vt:lpwstr>Powerpoint template</vt:lpwstr>
  </property>
  <property fmtid="{D5CDD505-2E9C-101B-9397-08002B2CF9AE}" pid="8" name="Templates">
    <vt:lpwstr>Powerpoint English</vt:lpwstr>
  </property>
  <property fmtid="{D5CDD505-2E9C-101B-9397-08002B2CF9AE}" pid="9" name="DocumentYear">
    <vt:lpwstr>2012</vt:lpwstr>
  </property>
</Properties>
</file>