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43"/>
  </p:notesMasterIdLst>
  <p:sldIdLst>
    <p:sldId id="256" r:id="rId2"/>
    <p:sldId id="264" r:id="rId3"/>
    <p:sldId id="302" r:id="rId4"/>
    <p:sldId id="263" r:id="rId5"/>
    <p:sldId id="262" r:id="rId6"/>
    <p:sldId id="261" r:id="rId7"/>
    <p:sldId id="260" r:id="rId8"/>
    <p:sldId id="259" r:id="rId9"/>
    <p:sldId id="257" r:id="rId10"/>
    <p:sldId id="266" r:id="rId11"/>
    <p:sldId id="265" r:id="rId12"/>
    <p:sldId id="270" r:id="rId13"/>
    <p:sldId id="269" r:id="rId14"/>
    <p:sldId id="268" r:id="rId15"/>
    <p:sldId id="267" r:id="rId16"/>
    <p:sldId id="271" r:id="rId17"/>
    <p:sldId id="273" r:id="rId18"/>
    <p:sldId id="272" r:id="rId19"/>
    <p:sldId id="284" r:id="rId20"/>
    <p:sldId id="287" r:id="rId21"/>
    <p:sldId id="286" r:id="rId22"/>
    <p:sldId id="288" r:id="rId23"/>
    <p:sldId id="290" r:id="rId24"/>
    <p:sldId id="289" r:id="rId25"/>
    <p:sldId id="292" r:id="rId26"/>
    <p:sldId id="291" r:id="rId27"/>
    <p:sldId id="293" r:id="rId28"/>
    <p:sldId id="298" r:id="rId29"/>
    <p:sldId id="283" r:id="rId30"/>
    <p:sldId id="282" r:id="rId31"/>
    <p:sldId id="281" r:id="rId32"/>
    <p:sldId id="280" r:id="rId33"/>
    <p:sldId id="279" r:id="rId34"/>
    <p:sldId id="278" r:id="rId35"/>
    <p:sldId id="277" r:id="rId36"/>
    <p:sldId id="275" r:id="rId37"/>
    <p:sldId id="295" r:id="rId38"/>
    <p:sldId id="296" r:id="rId39"/>
    <p:sldId id="297" r:id="rId40"/>
    <p:sldId id="300" r:id="rId41"/>
    <p:sldId id="299" r:id="rId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62" autoAdjust="0"/>
    <p:restoredTop sz="94660"/>
  </p:normalViewPr>
  <p:slideViewPr>
    <p:cSldViewPr>
      <p:cViewPr varScale="1">
        <p:scale>
          <a:sx n="98" d="100"/>
          <a:sy n="98" d="100"/>
        </p:scale>
        <p:origin x="1164"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0EFEAA2-1AFF-4749-94BF-05BBD330A572}" type="doc">
      <dgm:prSet loTypeId="urn:microsoft.com/office/officeart/2005/8/layout/hierarchy1" loCatId="" qsTypeId="urn:microsoft.com/office/officeart/2005/8/quickstyle/simple4" qsCatId="simple" csTypeId="urn:microsoft.com/office/officeart/2005/8/colors/accent1_2" csCatId="accent1" phldr="1"/>
      <dgm:spPr/>
      <dgm:t>
        <a:bodyPr/>
        <a:lstStyle/>
        <a:p>
          <a:endParaRPr lang="en-US"/>
        </a:p>
      </dgm:t>
    </dgm:pt>
    <dgm:pt modelId="{F087613C-CD7A-3F4D-A60D-8E2B569C611C}">
      <dgm:prSet phldrT="[Text]" custT="1"/>
      <dgm:spPr/>
      <dgm:t>
        <a:bodyPr/>
        <a:lstStyle/>
        <a:p>
          <a:r>
            <a:rPr lang="vi-VN" sz="1200" dirty="0"/>
            <a:t>Những khía cạnh của môi trường giáo dục</a:t>
          </a:r>
          <a:endParaRPr lang="en-US" sz="1200" dirty="0"/>
        </a:p>
      </dgm:t>
    </dgm:pt>
    <dgm:pt modelId="{9A6BEAE9-8CA6-0746-B77A-B7C9A99584C9}" type="parTrans" cxnId="{A6B3E1E4-9B1A-E241-8C8B-4662989D0F16}">
      <dgm:prSet/>
      <dgm:spPr/>
      <dgm:t>
        <a:bodyPr/>
        <a:lstStyle/>
        <a:p>
          <a:endParaRPr lang="en-US" sz="1200"/>
        </a:p>
      </dgm:t>
    </dgm:pt>
    <dgm:pt modelId="{A3F2F64A-F88B-784D-AA48-373ED56A300A}" type="sibTrans" cxnId="{A6B3E1E4-9B1A-E241-8C8B-4662989D0F16}">
      <dgm:prSet/>
      <dgm:spPr/>
      <dgm:t>
        <a:bodyPr/>
        <a:lstStyle/>
        <a:p>
          <a:endParaRPr lang="en-US" sz="1200"/>
        </a:p>
      </dgm:t>
    </dgm:pt>
    <dgm:pt modelId="{972940E9-45FA-8E45-AAEE-4F5CB1661AD1}">
      <dgm:prSet phldrT="[Text]" custT="1"/>
      <dgm:spPr/>
      <dgm:t>
        <a:bodyPr/>
        <a:lstStyle/>
        <a:p>
          <a:r>
            <a:rPr lang="vi-VN" sz="1200" dirty="0"/>
            <a:t>Môi trường vật lí - thẩm mĩ</a:t>
          </a:r>
          <a:endParaRPr lang="en-US" sz="1200" dirty="0"/>
        </a:p>
      </dgm:t>
    </dgm:pt>
    <dgm:pt modelId="{2F62F228-8656-2E43-84A6-E5F0FB462DBE}" type="parTrans" cxnId="{2341BA40-F2F0-EB43-9D9F-DC8E50D9C864}">
      <dgm:prSet/>
      <dgm:spPr/>
      <dgm:t>
        <a:bodyPr/>
        <a:lstStyle/>
        <a:p>
          <a:endParaRPr lang="en-US" sz="1200"/>
        </a:p>
      </dgm:t>
    </dgm:pt>
    <dgm:pt modelId="{10E8FDA8-1C99-D44F-AC5E-D20CDECF1D37}" type="sibTrans" cxnId="{2341BA40-F2F0-EB43-9D9F-DC8E50D9C864}">
      <dgm:prSet/>
      <dgm:spPr/>
      <dgm:t>
        <a:bodyPr/>
        <a:lstStyle/>
        <a:p>
          <a:endParaRPr lang="en-US" sz="1200"/>
        </a:p>
      </dgm:t>
    </dgm:pt>
    <dgm:pt modelId="{7A618B78-8836-E447-9E20-70ABDF54BACC}">
      <dgm:prSet phldrT="[Text]" custT="1"/>
      <dgm:spPr/>
      <dgm:t>
        <a:bodyPr/>
        <a:lstStyle/>
        <a:p>
          <a:r>
            <a:rPr lang="vi-VN" sz="1200" dirty="0"/>
            <a:t>không gian an toàn, thẩm mĩ, thích hợp cho các hoạt động</a:t>
          </a:r>
          <a:endParaRPr lang="en-US" sz="1200" dirty="0"/>
        </a:p>
      </dgm:t>
    </dgm:pt>
    <dgm:pt modelId="{A4031EA9-66E3-B748-8D26-71DA029A2399}" type="parTrans" cxnId="{3787799F-A48D-B54F-815A-E8BC512F888A}">
      <dgm:prSet/>
      <dgm:spPr/>
      <dgm:t>
        <a:bodyPr/>
        <a:lstStyle/>
        <a:p>
          <a:endParaRPr lang="en-US" sz="1200"/>
        </a:p>
      </dgm:t>
    </dgm:pt>
    <dgm:pt modelId="{07420ADF-0E31-0A4A-8991-CD606F46009A}" type="sibTrans" cxnId="{3787799F-A48D-B54F-815A-E8BC512F888A}">
      <dgm:prSet/>
      <dgm:spPr/>
      <dgm:t>
        <a:bodyPr/>
        <a:lstStyle/>
        <a:p>
          <a:endParaRPr lang="en-US" sz="1200"/>
        </a:p>
      </dgm:t>
    </dgm:pt>
    <dgm:pt modelId="{B71FAE88-C3E5-D84E-9E90-10CB2CF16C6B}">
      <dgm:prSet phldrT="[Text]" custT="1"/>
      <dgm:spPr/>
      <dgm:t>
        <a:bodyPr/>
        <a:lstStyle/>
        <a:p>
          <a:r>
            <a:rPr lang="vi-VN" sz="1200" dirty="0"/>
            <a:t>Các nguồn, trang thiết bị, chất liệu và công cụ cho giáo dục</a:t>
          </a:r>
          <a:endParaRPr lang="en-US" sz="1200" dirty="0"/>
        </a:p>
      </dgm:t>
    </dgm:pt>
    <dgm:pt modelId="{87E910C0-F136-C34B-9479-CE8579F1615C}" type="parTrans" cxnId="{653132F0-1911-5144-8633-C44A0AF2A7DD}">
      <dgm:prSet/>
      <dgm:spPr/>
      <dgm:t>
        <a:bodyPr/>
        <a:lstStyle/>
        <a:p>
          <a:endParaRPr lang="en-US" sz="1200"/>
        </a:p>
      </dgm:t>
    </dgm:pt>
    <dgm:pt modelId="{7E377FB1-3212-B74E-B10D-C63B77913745}" type="sibTrans" cxnId="{653132F0-1911-5144-8633-C44A0AF2A7DD}">
      <dgm:prSet/>
      <dgm:spPr/>
      <dgm:t>
        <a:bodyPr/>
        <a:lstStyle/>
        <a:p>
          <a:endParaRPr lang="en-US" sz="1200"/>
        </a:p>
      </dgm:t>
    </dgm:pt>
    <dgm:pt modelId="{CBBB9E6C-B482-2848-97C5-567B106FE2FD}">
      <dgm:prSet phldrT="[Text]" custT="1"/>
      <dgm:spPr/>
      <dgm:t>
        <a:bodyPr/>
        <a:lstStyle/>
        <a:p>
          <a:r>
            <a:rPr lang="vi-VN" sz="1200" dirty="0"/>
            <a:t>Môi trường tâm lí- xã hội</a:t>
          </a:r>
          <a:endParaRPr lang="en-US" sz="1200" dirty="0"/>
        </a:p>
      </dgm:t>
    </dgm:pt>
    <dgm:pt modelId="{877451B5-0EBD-364F-9D47-6E074A516404}" type="parTrans" cxnId="{19B59AC2-64B0-CE47-92CE-E13D25ED9EAE}">
      <dgm:prSet/>
      <dgm:spPr/>
      <dgm:t>
        <a:bodyPr/>
        <a:lstStyle/>
        <a:p>
          <a:endParaRPr lang="en-US" sz="1200"/>
        </a:p>
      </dgm:t>
    </dgm:pt>
    <dgm:pt modelId="{77BD2324-B12C-1A4A-ACEE-FD6EDD4E997C}" type="sibTrans" cxnId="{19B59AC2-64B0-CE47-92CE-E13D25ED9EAE}">
      <dgm:prSet/>
      <dgm:spPr/>
      <dgm:t>
        <a:bodyPr/>
        <a:lstStyle/>
        <a:p>
          <a:endParaRPr lang="en-US" sz="1200"/>
        </a:p>
      </dgm:t>
    </dgm:pt>
    <dgm:pt modelId="{A6A6CE6B-73B3-D346-AF97-D4DF8FD49493}">
      <dgm:prSet phldrT="[Text]" custT="1"/>
      <dgm:spPr/>
      <dgm:t>
        <a:bodyPr/>
        <a:lstStyle/>
        <a:p>
          <a:r>
            <a:rPr lang="vi-VN" sz="1200" dirty="0"/>
            <a:t>Giao tiếp và tương tác</a:t>
          </a:r>
          <a:endParaRPr lang="en-US" sz="1200" dirty="0"/>
        </a:p>
      </dgm:t>
    </dgm:pt>
    <dgm:pt modelId="{A75EF60E-FC07-1547-8C55-3FF597ED7702}" type="parTrans" cxnId="{F43B52B1-CA9D-4F4D-A40C-44718390B8D3}">
      <dgm:prSet/>
      <dgm:spPr/>
      <dgm:t>
        <a:bodyPr/>
        <a:lstStyle/>
        <a:p>
          <a:endParaRPr lang="en-US" sz="1200"/>
        </a:p>
      </dgm:t>
    </dgm:pt>
    <dgm:pt modelId="{9D6BF31B-45DE-1943-9150-6C2AA61AAC5B}" type="sibTrans" cxnId="{F43B52B1-CA9D-4F4D-A40C-44718390B8D3}">
      <dgm:prSet/>
      <dgm:spPr/>
      <dgm:t>
        <a:bodyPr/>
        <a:lstStyle/>
        <a:p>
          <a:endParaRPr lang="en-US" sz="1200"/>
        </a:p>
      </dgm:t>
    </dgm:pt>
    <dgm:pt modelId="{2DC98DEE-1286-9042-9612-16B46C1DE37D}">
      <dgm:prSet custT="1"/>
      <dgm:spPr/>
      <dgm:t>
        <a:bodyPr/>
        <a:lstStyle/>
        <a:p>
          <a:r>
            <a:rPr lang="vi-VN" sz="1200" dirty="0"/>
            <a:t>Lòng tự trọng,cảm giác an toàn</a:t>
          </a:r>
          <a:endParaRPr lang="en-US" sz="1200" dirty="0"/>
        </a:p>
      </dgm:t>
    </dgm:pt>
    <dgm:pt modelId="{771694CA-A9AA-4A47-875E-646C0AC2BABF}" type="parTrans" cxnId="{B1C03501-A3C3-264B-8B67-E762203472BA}">
      <dgm:prSet/>
      <dgm:spPr/>
      <dgm:t>
        <a:bodyPr/>
        <a:lstStyle/>
        <a:p>
          <a:endParaRPr lang="en-US" sz="1200"/>
        </a:p>
      </dgm:t>
    </dgm:pt>
    <dgm:pt modelId="{A495C9CF-CE19-9342-A5D4-22AF0B488BD3}" type="sibTrans" cxnId="{B1C03501-A3C3-264B-8B67-E762203472BA}">
      <dgm:prSet/>
      <dgm:spPr/>
      <dgm:t>
        <a:bodyPr/>
        <a:lstStyle/>
        <a:p>
          <a:endParaRPr lang="en-US" sz="1200"/>
        </a:p>
      </dgm:t>
    </dgm:pt>
    <dgm:pt modelId="{2030D2B9-3A05-0F49-8D6C-17AD7117E0CB}">
      <dgm:prSet custT="1"/>
      <dgm:spPr/>
      <dgm:t>
        <a:bodyPr/>
        <a:lstStyle/>
        <a:p>
          <a:r>
            <a:rPr lang="vi-VN" sz="1200" dirty="0"/>
            <a:t>Môi trường sư phạm- đạo đức</a:t>
          </a:r>
          <a:endParaRPr lang="en-US" sz="1200" dirty="0"/>
        </a:p>
      </dgm:t>
    </dgm:pt>
    <dgm:pt modelId="{612A9750-4095-B24F-9D99-4EE4FB0F012D}" type="sibTrans" cxnId="{53BE613A-1430-0E41-B8EE-137326860E5E}">
      <dgm:prSet/>
      <dgm:spPr/>
      <dgm:t>
        <a:bodyPr/>
        <a:lstStyle/>
        <a:p>
          <a:endParaRPr lang="en-US" sz="1200"/>
        </a:p>
      </dgm:t>
    </dgm:pt>
    <dgm:pt modelId="{AF31ECED-5BB8-CA41-BDE6-4BC8912E1090}" type="parTrans" cxnId="{53BE613A-1430-0E41-B8EE-137326860E5E}">
      <dgm:prSet/>
      <dgm:spPr/>
      <dgm:t>
        <a:bodyPr/>
        <a:lstStyle/>
        <a:p>
          <a:endParaRPr lang="en-US" sz="1200"/>
        </a:p>
      </dgm:t>
    </dgm:pt>
    <dgm:pt modelId="{0C7724DB-2EAC-2C41-A4E5-DBDD1A3D1532}">
      <dgm:prSet custT="1"/>
      <dgm:spPr/>
      <dgm:t>
        <a:bodyPr/>
        <a:lstStyle/>
        <a:p>
          <a:r>
            <a:rPr lang="vi-VN" sz="1200" dirty="0"/>
            <a:t>Những khía cạnh văn hoá, xã hội của việc học</a:t>
          </a:r>
          <a:endParaRPr lang="en-US" sz="1200" dirty="0"/>
        </a:p>
      </dgm:t>
    </dgm:pt>
    <dgm:pt modelId="{CEBE3715-5966-B847-8FC4-499CC2E7CB73}" type="parTrans" cxnId="{37B02A9B-168B-004E-9FBD-DA6DEB3B3777}">
      <dgm:prSet/>
      <dgm:spPr/>
      <dgm:t>
        <a:bodyPr/>
        <a:lstStyle/>
        <a:p>
          <a:endParaRPr lang="en-US" sz="1200"/>
        </a:p>
      </dgm:t>
    </dgm:pt>
    <dgm:pt modelId="{2A2C6EF5-798E-9242-8675-695372701C46}" type="sibTrans" cxnId="{37B02A9B-168B-004E-9FBD-DA6DEB3B3777}">
      <dgm:prSet/>
      <dgm:spPr/>
      <dgm:t>
        <a:bodyPr/>
        <a:lstStyle/>
        <a:p>
          <a:endParaRPr lang="en-US" sz="1200"/>
        </a:p>
      </dgm:t>
    </dgm:pt>
    <dgm:pt modelId="{92C640B6-472D-754D-9D41-5D9118B21250}">
      <dgm:prSet custT="1"/>
      <dgm:spPr/>
      <dgm:t>
        <a:bodyPr/>
        <a:lstStyle/>
        <a:p>
          <a:r>
            <a:rPr lang="vi-VN" sz="1200" dirty="0"/>
            <a:t>Quyết định và giải pháp sư phạm của GV</a:t>
          </a:r>
          <a:endParaRPr lang="en-US" sz="1200" dirty="0"/>
        </a:p>
      </dgm:t>
    </dgm:pt>
    <dgm:pt modelId="{4F524B2F-D928-FA4F-BC7C-89F4785C11DF}" type="parTrans" cxnId="{45F6D80E-665B-B24A-95D5-DEBBBA34504B}">
      <dgm:prSet/>
      <dgm:spPr/>
      <dgm:t>
        <a:bodyPr/>
        <a:lstStyle/>
        <a:p>
          <a:endParaRPr lang="en-US" sz="1200"/>
        </a:p>
      </dgm:t>
    </dgm:pt>
    <dgm:pt modelId="{8CFA6ACB-ACB8-0D4A-89A9-D756B81EEF1A}" type="sibTrans" cxnId="{45F6D80E-665B-B24A-95D5-DEBBBA34504B}">
      <dgm:prSet/>
      <dgm:spPr/>
      <dgm:t>
        <a:bodyPr/>
        <a:lstStyle/>
        <a:p>
          <a:endParaRPr lang="en-US" sz="1200"/>
        </a:p>
      </dgm:t>
    </dgm:pt>
    <dgm:pt modelId="{94E440CC-4C40-D24E-A99B-F4FCC3E2E710}">
      <dgm:prSet custT="1"/>
      <dgm:spPr/>
      <dgm:t>
        <a:bodyPr/>
        <a:lstStyle/>
        <a:p>
          <a:r>
            <a:rPr lang="vi-VN" sz="1200" dirty="0"/>
            <a:t>Nhịp điệu và thời gian biểu</a:t>
          </a:r>
          <a:endParaRPr lang="en-US" sz="1200" dirty="0"/>
        </a:p>
      </dgm:t>
    </dgm:pt>
    <dgm:pt modelId="{C92005F3-FDF8-C246-9205-154063321123}" type="parTrans" cxnId="{FA0AA257-DCE9-8042-86FB-72FDADD46D70}">
      <dgm:prSet/>
      <dgm:spPr/>
      <dgm:t>
        <a:bodyPr/>
        <a:lstStyle/>
        <a:p>
          <a:endParaRPr lang="en-US" sz="1200"/>
        </a:p>
      </dgm:t>
    </dgm:pt>
    <dgm:pt modelId="{C0A48834-077F-4441-911B-06AE605D8310}" type="sibTrans" cxnId="{FA0AA257-DCE9-8042-86FB-72FDADD46D70}">
      <dgm:prSet/>
      <dgm:spPr/>
      <dgm:t>
        <a:bodyPr/>
        <a:lstStyle/>
        <a:p>
          <a:endParaRPr lang="en-US" sz="1200"/>
        </a:p>
      </dgm:t>
    </dgm:pt>
    <dgm:pt modelId="{BD44DB09-334B-3B48-A916-EFF7AF20BBF4}">
      <dgm:prSet custT="1"/>
      <dgm:spPr/>
      <dgm:t>
        <a:bodyPr/>
        <a:lstStyle/>
        <a:p>
          <a:r>
            <a:rPr lang="vi-VN" sz="1200" dirty="0"/>
            <a:t>Những trải nghiệm hỗ trợ cảm xúc</a:t>
          </a:r>
          <a:endParaRPr lang="en-US" sz="1200" dirty="0"/>
        </a:p>
      </dgm:t>
    </dgm:pt>
    <dgm:pt modelId="{274D3674-82C9-524C-8B25-86067F4EFAA6}" type="parTrans" cxnId="{7ADFE081-EFCE-C04F-8F98-2BEA074859BB}">
      <dgm:prSet/>
      <dgm:spPr/>
      <dgm:t>
        <a:bodyPr/>
        <a:lstStyle/>
        <a:p>
          <a:endParaRPr lang="en-US" sz="1200"/>
        </a:p>
      </dgm:t>
    </dgm:pt>
    <dgm:pt modelId="{B776E64E-4A9F-CE4B-8047-413C0725F056}" type="sibTrans" cxnId="{7ADFE081-EFCE-C04F-8F98-2BEA074859BB}">
      <dgm:prSet/>
      <dgm:spPr/>
      <dgm:t>
        <a:bodyPr/>
        <a:lstStyle/>
        <a:p>
          <a:endParaRPr lang="en-US" sz="1200"/>
        </a:p>
      </dgm:t>
    </dgm:pt>
    <dgm:pt modelId="{A15436EC-297B-F048-B4DB-0CC1F4E629EE}">
      <dgm:prSet custT="1"/>
      <dgm:spPr/>
      <dgm:t>
        <a:bodyPr/>
        <a:lstStyle/>
        <a:p>
          <a:r>
            <a:rPr lang="vi-VN" sz="1200" dirty="0"/>
            <a:t>Không khí, cộng đồng</a:t>
          </a:r>
          <a:endParaRPr lang="en-US" sz="1200" dirty="0"/>
        </a:p>
      </dgm:t>
    </dgm:pt>
    <dgm:pt modelId="{45E9CE59-9E49-A847-8034-93B23269D28F}" type="parTrans" cxnId="{832A77D4-3164-5347-9A6B-849ABE52A3DC}">
      <dgm:prSet/>
      <dgm:spPr/>
      <dgm:t>
        <a:bodyPr/>
        <a:lstStyle/>
        <a:p>
          <a:endParaRPr lang="en-US" sz="1200"/>
        </a:p>
      </dgm:t>
    </dgm:pt>
    <dgm:pt modelId="{AFEB66A3-8A06-6C4E-AFE6-287C9A92BAA8}" type="sibTrans" cxnId="{832A77D4-3164-5347-9A6B-849ABE52A3DC}">
      <dgm:prSet/>
      <dgm:spPr/>
      <dgm:t>
        <a:bodyPr/>
        <a:lstStyle/>
        <a:p>
          <a:endParaRPr lang="en-US" sz="1200"/>
        </a:p>
      </dgm:t>
    </dgm:pt>
    <dgm:pt modelId="{221D965E-8F50-FC4F-B604-C1CF518FFE53}">
      <dgm:prSet custT="1"/>
      <dgm:spPr/>
      <dgm:t>
        <a:bodyPr/>
        <a:lstStyle/>
        <a:p>
          <a:r>
            <a:rPr lang="vi-VN" sz="1200"/>
            <a:t>Quản lí nhóm</a:t>
          </a:r>
          <a:endParaRPr lang="en-US" sz="1200"/>
        </a:p>
      </dgm:t>
    </dgm:pt>
    <dgm:pt modelId="{5A30397E-9A77-094C-ABCB-BCB330A9A192}" type="parTrans" cxnId="{91B20A5C-5B74-B248-85FD-CD258F74AD49}">
      <dgm:prSet/>
      <dgm:spPr/>
      <dgm:t>
        <a:bodyPr/>
        <a:lstStyle/>
        <a:p>
          <a:endParaRPr lang="en-US" sz="1200"/>
        </a:p>
      </dgm:t>
    </dgm:pt>
    <dgm:pt modelId="{A3607F53-DEFD-0448-886B-EB468304EF23}" type="sibTrans" cxnId="{91B20A5C-5B74-B248-85FD-CD258F74AD49}">
      <dgm:prSet/>
      <dgm:spPr/>
      <dgm:t>
        <a:bodyPr/>
        <a:lstStyle/>
        <a:p>
          <a:endParaRPr lang="en-US" sz="1200"/>
        </a:p>
      </dgm:t>
    </dgm:pt>
    <dgm:pt modelId="{DA8AE209-73EF-9647-8887-534F28DA9907}">
      <dgm:prSet custT="1"/>
      <dgm:spPr/>
      <dgm:t>
        <a:bodyPr/>
        <a:lstStyle/>
        <a:p>
          <a:r>
            <a:rPr lang="vi-VN" sz="1200" dirty="0"/>
            <a:t>tư duy đạo đức của HS</a:t>
          </a:r>
          <a:endParaRPr lang="en-US" sz="1200" dirty="0"/>
        </a:p>
      </dgm:t>
    </dgm:pt>
    <dgm:pt modelId="{E22DD835-177D-5443-B4B0-D78EA9CAE90C}" type="parTrans" cxnId="{25F8D9F7-4A7D-8642-901D-BD2B11506F9D}">
      <dgm:prSet/>
      <dgm:spPr/>
      <dgm:t>
        <a:bodyPr/>
        <a:lstStyle/>
        <a:p>
          <a:endParaRPr lang="en-US" sz="1200"/>
        </a:p>
      </dgm:t>
    </dgm:pt>
    <dgm:pt modelId="{E15294A7-1680-FE44-8AE9-F1AF1AD3C254}" type="sibTrans" cxnId="{25F8D9F7-4A7D-8642-901D-BD2B11506F9D}">
      <dgm:prSet/>
      <dgm:spPr/>
      <dgm:t>
        <a:bodyPr/>
        <a:lstStyle/>
        <a:p>
          <a:endParaRPr lang="en-US" sz="1200"/>
        </a:p>
      </dgm:t>
    </dgm:pt>
    <dgm:pt modelId="{8003BC1C-17B3-6B47-8D99-6D6426740BB1}" type="pres">
      <dgm:prSet presAssocID="{C0EFEAA2-1AFF-4749-94BF-05BBD330A572}" presName="hierChild1" presStyleCnt="0">
        <dgm:presLayoutVars>
          <dgm:chPref val="1"/>
          <dgm:dir/>
          <dgm:animOne val="branch"/>
          <dgm:animLvl val="lvl"/>
          <dgm:resizeHandles/>
        </dgm:presLayoutVars>
      </dgm:prSet>
      <dgm:spPr/>
      <dgm:t>
        <a:bodyPr/>
        <a:lstStyle/>
        <a:p>
          <a:endParaRPr lang="en-US"/>
        </a:p>
      </dgm:t>
    </dgm:pt>
    <dgm:pt modelId="{0050F375-EC31-5347-89D9-CB72AC483624}" type="pres">
      <dgm:prSet presAssocID="{F087613C-CD7A-3F4D-A60D-8E2B569C611C}" presName="hierRoot1" presStyleCnt="0"/>
      <dgm:spPr/>
    </dgm:pt>
    <dgm:pt modelId="{67A62022-6C60-9E4A-AB7B-A0736E790C71}" type="pres">
      <dgm:prSet presAssocID="{F087613C-CD7A-3F4D-A60D-8E2B569C611C}" presName="composite" presStyleCnt="0"/>
      <dgm:spPr/>
    </dgm:pt>
    <dgm:pt modelId="{4E236D0C-D77C-E74E-92BC-13F519653B55}" type="pres">
      <dgm:prSet presAssocID="{F087613C-CD7A-3F4D-A60D-8E2B569C611C}" presName="background" presStyleLbl="node0" presStyleIdx="0" presStyleCnt="1"/>
      <dgm:spPr/>
    </dgm:pt>
    <dgm:pt modelId="{0DDB6098-406A-DB48-B15C-541FA5E0F15D}" type="pres">
      <dgm:prSet presAssocID="{F087613C-CD7A-3F4D-A60D-8E2B569C611C}" presName="text" presStyleLbl="fgAcc0" presStyleIdx="0" presStyleCnt="1" custScaleX="1760590" custScaleY="433839">
        <dgm:presLayoutVars>
          <dgm:chPref val="3"/>
        </dgm:presLayoutVars>
      </dgm:prSet>
      <dgm:spPr/>
      <dgm:t>
        <a:bodyPr/>
        <a:lstStyle/>
        <a:p>
          <a:endParaRPr lang="en-US"/>
        </a:p>
      </dgm:t>
    </dgm:pt>
    <dgm:pt modelId="{47B9EC91-32CA-C544-9504-FA279CED8573}" type="pres">
      <dgm:prSet presAssocID="{F087613C-CD7A-3F4D-A60D-8E2B569C611C}" presName="hierChild2" presStyleCnt="0"/>
      <dgm:spPr/>
    </dgm:pt>
    <dgm:pt modelId="{7C4138FD-7649-7344-803E-ADF7F077B1E6}" type="pres">
      <dgm:prSet presAssocID="{2F62F228-8656-2E43-84A6-E5F0FB462DBE}" presName="Name10" presStyleLbl="parChTrans1D2" presStyleIdx="0" presStyleCnt="3"/>
      <dgm:spPr/>
      <dgm:t>
        <a:bodyPr/>
        <a:lstStyle/>
        <a:p>
          <a:endParaRPr lang="en-US"/>
        </a:p>
      </dgm:t>
    </dgm:pt>
    <dgm:pt modelId="{68B74A9F-B66C-E842-B71A-08DDD8DDF415}" type="pres">
      <dgm:prSet presAssocID="{972940E9-45FA-8E45-AAEE-4F5CB1661AD1}" presName="hierRoot2" presStyleCnt="0"/>
      <dgm:spPr/>
    </dgm:pt>
    <dgm:pt modelId="{8357642A-2D51-4B4B-9931-1E73EEE863F8}" type="pres">
      <dgm:prSet presAssocID="{972940E9-45FA-8E45-AAEE-4F5CB1661AD1}" presName="composite2" presStyleCnt="0"/>
      <dgm:spPr/>
    </dgm:pt>
    <dgm:pt modelId="{96026B42-84AC-6142-85B6-15D166700585}" type="pres">
      <dgm:prSet presAssocID="{972940E9-45FA-8E45-AAEE-4F5CB1661AD1}" presName="background2" presStyleLbl="node2" presStyleIdx="0" presStyleCnt="3"/>
      <dgm:spPr/>
    </dgm:pt>
    <dgm:pt modelId="{5E45552F-631A-EF4B-9A59-CCA84861CA64}" type="pres">
      <dgm:prSet presAssocID="{972940E9-45FA-8E45-AAEE-4F5CB1661AD1}" presName="text2" presStyleLbl="fgAcc2" presStyleIdx="0" presStyleCnt="3" custScaleX="659096" custScaleY="732764" custLinFactX="-131191" custLinFactNeighborX="-200000" custLinFactNeighborY="-9659">
        <dgm:presLayoutVars>
          <dgm:chPref val="3"/>
        </dgm:presLayoutVars>
      </dgm:prSet>
      <dgm:spPr/>
      <dgm:t>
        <a:bodyPr/>
        <a:lstStyle/>
        <a:p>
          <a:endParaRPr lang="en-US"/>
        </a:p>
      </dgm:t>
    </dgm:pt>
    <dgm:pt modelId="{14C2C15D-D31D-EB42-99D1-3A3DC4FB9353}" type="pres">
      <dgm:prSet presAssocID="{972940E9-45FA-8E45-AAEE-4F5CB1661AD1}" presName="hierChild3" presStyleCnt="0"/>
      <dgm:spPr/>
    </dgm:pt>
    <dgm:pt modelId="{53AEFFEF-AEBD-7547-B60F-22B951DEB71A}" type="pres">
      <dgm:prSet presAssocID="{A4031EA9-66E3-B748-8D26-71DA029A2399}" presName="Name17" presStyleLbl="parChTrans1D3" presStyleIdx="0" presStyleCnt="11"/>
      <dgm:spPr/>
      <dgm:t>
        <a:bodyPr/>
        <a:lstStyle/>
        <a:p>
          <a:endParaRPr lang="en-US"/>
        </a:p>
      </dgm:t>
    </dgm:pt>
    <dgm:pt modelId="{83AF4DF1-1A48-4944-B981-0562830371E5}" type="pres">
      <dgm:prSet presAssocID="{7A618B78-8836-E447-9E20-70ABDF54BACC}" presName="hierRoot3" presStyleCnt="0"/>
      <dgm:spPr/>
    </dgm:pt>
    <dgm:pt modelId="{7D6FDE3E-DFC8-754B-8BB2-36FE331D51C6}" type="pres">
      <dgm:prSet presAssocID="{7A618B78-8836-E447-9E20-70ABDF54BACC}" presName="composite3" presStyleCnt="0"/>
      <dgm:spPr/>
    </dgm:pt>
    <dgm:pt modelId="{0EA7D4DF-A442-D449-A265-D94933183732}" type="pres">
      <dgm:prSet presAssocID="{7A618B78-8836-E447-9E20-70ABDF54BACC}" presName="background3" presStyleLbl="node3" presStyleIdx="0" presStyleCnt="11"/>
      <dgm:spPr/>
    </dgm:pt>
    <dgm:pt modelId="{9F00EC67-01B1-2842-9295-7555C7D6EA08}" type="pres">
      <dgm:prSet presAssocID="{7A618B78-8836-E447-9E20-70ABDF54BACC}" presName="text3" presStyleLbl="fgAcc3" presStyleIdx="0" presStyleCnt="11" custScaleX="443310" custScaleY="1545846" custLinFactX="-57932" custLinFactNeighborX="-100000" custLinFactNeighborY="-19317">
        <dgm:presLayoutVars>
          <dgm:chPref val="3"/>
        </dgm:presLayoutVars>
      </dgm:prSet>
      <dgm:spPr/>
      <dgm:t>
        <a:bodyPr/>
        <a:lstStyle/>
        <a:p>
          <a:endParaRPr lang="en-US"/>
        </a:p>
      </dgm:t>
    </dgm:pt>
    <dgm:pt modelId="{DA6ECDC8-73E2-D347-95CB-FD2E4912FA22}" type="pres">
      <dgm:prSet presAssocID="{7A618B78-8836-E447-9E20-70ABDF54BACC}" presName="hierChild4" presStyleCnt="0"/>
      <dgm:spPr/>
    </dgm:pt>
    <dgm:pt modelId="{222211AA-2ED5-1C47-9604-DC99DDB7D0D9}" type="pres">
      <dgm:prSet presAssocID="{87E910C0-F136-C34B-9479-CE8579F1615C}" presName="Name17" presStyleLbl="parChTrans1D3" presStyleIdx="1" presStyleCnt="11"/>
      <dgm:spPr/>
      <dgm:t>
        <a:bodyPr/>
        <a:lstStyle/>
        <a:p>
          <a:endParaRPr lang="en-US"/>
        </a:p>
      </dgm:t>
    </dgm:pt>
    <dgm:pt modelId="{019A903A-B8EC-1546-8BF3-A16E42D1316D}" type="pres">
      <dgm:prSet presAssocID="{B71FAE88-C3E5-D84E-9E90-10CB2CF16C6B}" presName="hierRoot3" presStyleCnt="0"/>
      <dgm:spPr/>
    </dgm:pt>
    <dgm:pt modelId="{421CCDAB-E0E6-5D47-B2AD-17297BB8F507}" type="pres">
      <dgm:prSet presAssocID="{B71FAE88-C3E5-D84E-9E90-10CB2CF16C6B}" presName="composite3" presStyleCnt="0"/>
      <dgm:spPr/>
    </dgm:pt>
    <dgm:pt modelId="{20799A06-1024-BD4A-A18C-887AF61D57AC}" type="pres">
      <dgm:prSet presAssocID="{B71FAE88-C3E5-D84E-9E90-10CB2CF16C6B}" presName="background3" presStyleLbl="node3" presStyleIdx="1" presStyleCnt="11"/>
      <dgm:spPr/>
    </dgm:pt>
    <dgm:pt modelId="{2AA28454-1D66-5E4E-8E83-D2D4372F747E}" type="pres">
      <dgm:prSet presAssocID="{B71FAE88-C3E5-D84E-9E90-10CB2CF16C6B}" presName="text3" presStyleLbl="fgAcc3" presStyleIdx="1" presStyleCnt="11" custScaleX="556559" custScaleY="1545846" custLinFactNeighborX="-50225" custLinFactNeighborY="-30649">
        <dgm:presLayoutVars>
          <dgm:chPref val="3"/>
        </dgm:presLayoutVars>
      </dgm:prSet>
      <dgm:spPr/>
      <dgm:t>
        <a:bodyPr/>
        <a:lstStyle/>
        <a:p>
          <a:endParaRPr lang="en-US"/>
        </a:p>
      </dgm:t>
    </dgm:pt>
    <dgm:pt modelId="{BC27B192-6C91-F248-B1FD-19C869456AD0}" type="pres">
      <dgm:prSet presAssocID="{B71FAE88-C3E5-D84E-9E90-10CB2CF16C6B}" presName="hierChild4" presStyleCnt="0"/>
      <dgm:spPr/>
    </dgm:pt>
    <dgm:pt modelId="{389FF03C-4CE0-BF42-904D-F86CEDED92BC}" type="pres">
      <dgm:prSet presAssocID="{C92005F3-FDF8-C246-9205-154063321123}" presName="Name17" presStyleLbl="parChTrans1D3" presStyleIdx="2" presStyleCnt="11"/>
      <dgm:spPr/>
      <dgm:t>
        <a:bodyPr/>
        <a:lstStyle/>
        <a:p>
          <a:endParaRPr lang="en-US"/>
        </a:p>
      </dgm:t>
    </dgm:pt>
    <dgm:pt modelId="{DB968B1F-6EAC-B44C-A8CA-C76B75153B42}" type="pres">
      <dgm:prSet presAssocID="{94E440CC-4C40-D24E-A99B-F4FCC3E2E710}" presName="hierRoot3" presStyleCnt="0"/>
      <dgm:spPr/>
    </dgm:pt>
    <dgm:pt modelId="{125F0696-2789-3B43-BB75-0C03125C035D}" type="pres">
      <dgm:prSet presAssocID="{94E440CC-4C40-D24E-A99B-F4FCC3E2E710}" presName="composite3" presStyleCnt="0"/>
      <dgm:spPr/>
    </dgm:pt>
    <dgm:pt modelId="{CEA2C644-CA18-954D-ACE4-6888D717BDCC}" type="pres">
      <dgm:prSet presAssocID="{94E440CC-4C40-D24E-A99B-F4FCC3E2E710}" presName="background3" presStyleLbl="node3" presStyleIdx="2" presStyleCnt="11"/>
      <dgm:spPr/>
    </dgm:pt>
    <dgm:pt modelId="{49402105-3903-C541-ADCD-7FCA15D74499}" type="pres">
      <dgm:prSet presAssocID="{94E440CC-4C40-D24E-A99B-F4FCC3E2E710}" presName="text3" presStyleLbl="fgAcc3" presStyleIdx="2" presStyleCnt="11" custScaleX="378186" custScaleY="1545846" custLinFactX="-17252" custLinFactNeighborX="-100000" custLinFactNeighborY="-30648">
        <dgm:presLayoutVars>
          <dgm:chPref val="3"/>
        </dgm:presLayoutVars>
      </dgm:prSet>
      <dgm:spPr/>
      <dgm:t>
        <a:bodyPr/>
        <a:lstStyle/>
        <a:p>
          <a:endParaRPr lang="en-US"/>
        </a:p>
      </dgm:t>
    </dgm:pt>
    <dgm:pt modelId="{1626CB70-F996-3C44-BA85-A8F06C37386E}" type="pres">
      <dgm:prSet presAssocID="{94E440CC-4C40-D24E-A99B-F4FCC3E2E710}" presName="hierChild4" presStyleCnt="0"/>
      <dgm:spPr/>
    </dgm:pt>
    <dgm:pt modelId="{73F0A51B-E585-4442-B7CE-8B6CAB2E665F}" type="pres">
      <dgm:prSet presAssocID="{877451B5-0EBD-364F-9D47-6E074A516404}" presName="Name10" presStyleLbl="parChTrans1D2" presStyleIdx="1" presStyleCnt="3"/>
      <dgm:spPr/>
      <dgm:t>
        <a:bodyPr/>
        <a:lstStyle/>
        <a:p>
          <a:endParaRPr lang="en-US"/>
        </a:p>
      </dgm:t>
    </dgm:pt>
    <dgm:pt modelId="{6CDA2AE7-1108-9246-99FF-F9F7E4789D8D}" type="pres">
      <dgm:prSet presAssocID="{CBBB9E6C-B482-2848-97C5-567B106FE2FD}" presName="hierRoot2" presStyleCnt="0"/>
      <dgm:spPr/>
    </dgm:pt>
    <dgm:pt modelId="{D27FBE7A-EF82-5240-9354-327C717F8C24}" type="pres">
      <dgm:prSet presAssocID="{CBBB9E6C-B482-2848-97C5-567B106FE2FD}" presName="composite2" presStyleCnt="0"/>
      <dgm:spPr/>
    </dgm:pt>
    <dgm:pt modelId="{D2BD4E17-CFD7-CE45-B65D-5C51AA2D8F04}" type="pres">
      <dgm:prSet presAssocID="{CBBB9E6C-B482-2848-97C5-567B106FE2FD}" presName="background2" presStyleLbl="node2" presStyleIdx="1" presStyleCnt="3"/>
      <dgm:spPr/>
    </dgm:pt>
    <dgm:pt modelId="{ED3D4333-5094-8B4B-9A0A-8749CA97031E}" type="pres">
      <dgm:prSet presAssocID="{CBBB9E6C-B482-2848-97C5-567B106FE2FD}" presName="text2" presStyleLbl="fgAcc2" presStyleIdx="1" presStyleCnt="3" custScaleX="813913" custScaleY="732764" custLinFactX="-34929" custLinFactNeighborX="-100000" custLinFactNeighborY="-9658">
        <dgm:presLayoutVars>
          <dgm:chPref val="3"/>
        </dgm:presLayoutVars>
      </dgm:prSet>
      <dgm:spPr/>
      <dgm:t>
        <a:bodyPr/>
        <a:lstStyle/>
        <a:p>
          <a:endParaRPr lang="en-US"/>
        </a:p>
      </dgm:t>
    </dgm:pt>
    <dgm:pt modelId="{1FD2540F-632E-2C46-AC0C-A103310B1D36}" type="pres">
      <dgm:prSet presAssocID="{CBBB9E6C-B482-2848-97C5-567B106FE2FD}" presName="hierChild3" presStyleCnt="0"/>
      <dgm:spPr/>
    </dgm:pt>
    <dgm:pt modelId="{2D809279-23F3-7C4C-80B9-5D3C3CF0817A}" type="pres">
      <dgm:prSet presAssocID="{A75EF60E-FC07-1547-8C55-3FF597ED7702}" presName="Name17" presStyleLbl="parChTrans1D3" presStyleIdx="3" presStyleCnt="11"/>
      <dgm:spPr/>
      <dgm:t>
        <a:bodyPr/>
        <a:lstStyle/>
        <a:p>
          <a:endParaRPr lang="en-US"/>
        </a:p>
      </dgm:t>
    </dgm:pt>
    <dgm:pt modelId="{06487B74-9CA2-2045-BB0A-90747CE38BA4}" type="pres">
      <dgm:prSet presAssocID="{A6A6CE6B-73B3-D346-AF97-D4DF8FD49493}" presName="hierRoot3" presStyleCnt="0"/>
      <dgm:spPr/>
    </dgm:pt>
    <dgm:pt modelId="{80892CB5-B35F-B74C-9416-A6D43BA62CD5}" type="pres">
      <dgm:prSet presAssocID="{A6A6CE6B-73B3-D346-AF97-D4DF8FD49493}" presName="composite3" presStyleCnt="0"/>
      <dgm:spPr/>
    </dgm:pt>
    <dgm:pt modelId="{F0532320-E738-0F4E-87B3-15369CA33CC7}" type="pres">
      <dgm:prSet presAssocID="{A6A6CE6B-73B3-D346-AF97-D4DF8FD49493}" presName="background3" presStyleLbl="node3" presStyleIdx="3" presStyleCnt="11"/>
      <dgm:spPr/>
    </dgm:pt>
    <dgm:pt modelId="{E192B2AA-0194-EC49-8D89-A78C47631141}" type="pres">
      <dgm:prSet presAssocID="{A6A6CE6B-73B3-D346-AF97-D4DF8FD49493}" presName="text3" presStyleLbl="fgAcc3" presStyleIdx="3" presStyleCnt="11" custScaleX="295815" custScaleY="1545846" custLinFactNeighborX="2379" custLinFactNeighborY="-37958">
        <dgm:presLayoutVars>
          <dgm:chPref val="3"/>
        </dgm:presLayoutVars>
      </dgm:prSet>
      <dgm:spPr/>
      <dgm:t>
        <a:bodyPr/>
        <a:lstStyle/>
        <a:p>
          <a:endParaRPr lang="en-US"/>
        </a:p>
      </dgm:t>
    </dgm:pt>
    <dgm:pt modelId="{090B4F5D-B4D2-E849-B2FF-8F792A1C98FF}" type="pres">
      <dgm:prSet presAssocID="{A6A6CE6B-73B3-D346-AF97-D4DF8FD49493}" presName="hierChild4" presStyleCnt="0"/>
      <dgm:spPr/>
    </dgm:pt>
    <dgm:pt modelId="{D5B9DA3D-00EB-D14C-9C10-08CC68C8CE18}" type="pres">
      <dgm:prSet presAssocID="{274D3674-82C9-524C-8B25-86067F4EFAA6}" presName="Name17" presStyleLbl="parChTrans1D3" presStyleIdx="4" presStyleCnt="11"/>
      <dgm:spPr/>
      <dgm:t>
        <a:bodyPr/>
        <a:lstStyle/>
        <a:p>
          <a:endParaRPr lang="en-US"/>
        </a:p>
      </dgm:t>
    </dgm:pt>
    <dgm:pt modelId="{E889B413-CCB3-B245-9959-1ECA583142C8}" type="pres">
      <dgm:prSet presAssocID="{BD44DB09-334B-3B48-A916-EFF7AF20BBF4}" presName="hierRoot3" presStyleCnt="0"/>
      <dgm:spPr/>
    </dgm:pt>
    <dgm:pt modelId="{E0E383D0-1BA1-2C44-AFF0-3B03E399C4D0}" type="pres">
      <dgm:prSet presAssocID="{BD44DB09-334B-3B48-A916-EFF7AF20BBF4}" presName="composite3" presStyleCnt="0"/>
      <dgm:spPr/>
    </dgm:pt>
    <dgm:pt modelId="{B4CF820B-92FA-214C-B1F9-3C38F5ADCAB0}" type="pres">
      <dgm:prSet presAssocID="{BD44DB09-334B-3B48-A916-EFF7AF20BBF4}" presName="background3" presStyleLbl="node3" presStyleIdx="4" presStyleCnt="11"/>
      <dgm:spPr/>
    </dgm:pt>
    <dgm:pt modelId="{9E4A217F-405C-0B47-9404-AB4A260185DF}" type="pres">
      <dgm:prSet presAssocID="{BD44DB09-334B-3B48-A916-EFF7AF20BBF4}" presName="text3" presStyleLbl="fgAcc3" presStyleIdx="4" presStyleCnt="11" custScaleX="401408" custScaleY="1545846" custLinFactNeighborX="30642" custLinFactNeighborY="-28973">
        <dgm:presLayoutVars>
          <dgm:chPref val="3"/>
        </dgm:presLayoutVars>
      </dgm:prSet>
      <dgm:spPr/>
      <dgm:t>
        <a:bodyPr/>
        <a:lstStyle/>
        <a:p>
          <a:endParaRPr lang="en-US"/>
        </a:p>
      </dgm:t>
    </dgm:pt>
    <dgm:pt modelId="{D33737C7-29A5-744C-992C-4E78D14E36BA}" type="pres">
      <dgm:prSet presAssocID="{BD44DB09-334B-3B48-A916-EFF7AF20BBF4}" presName="hierChild4" presStyleCnt="0"/>
      <dgm:spPr/>
    </dgm:pt>
    <dgm:pt modelId="{609A3258-A588-394A-A60E-02F612718562}" type="pres">
      <dgm:prSet presAssocID="{45E9CE59-9E49-A847-8034-93B23269D28F}" presName="Name17" presStyleLbl="parChTrans1D3" presStyleIdx="5" presStyleCnt="11"/>
      <dgm:spPr/>
      <dgm:t>
        <a:bodyPr/>
        <a:lstStyle/>
        <a:p>
          <a:endParaRPr lang="en-US"/>
        </a:p>
      </dgm:t>
    </dgm:pt>
    <dgm:pt modelId="{81848989-B1D4-BC4B-BA5E-EBD28127DC97}" type="pres">
      <dgm:prSet presAssocID="{A15436EC-297B-F048-B4DB-0CC1F4E629EE}" presName="hierRoot3" presStyleCnt="0"/>
      <dgm:spPr/>
    </dgm:pt>
    <dgm:pt modelId="{D629087C-7361-4044-BBE6-36B7D203B372}" type="pres">
      <dgm:prSet presAssocID="{A15436EC-297B-F048-B4DB-0CC1F4E629EE}" presName="composite3" presStyleCnt="0"/>
      <dgm:spPr/>
    </dgm:pt>
    <dgm:pt modelId="{77938623-7EB0-6D42-8102-E246A284DFC1}" type="pres">
      <dgm:prSet presAssocID="{A15436EC-297B-F048-B4DB-0CC1F4E629EE}" presName="background3" presStyleLbl="node3" presStyleIdx="5" presStyleCnt="11"/>
      <dgm:spPr/>
    </dgm:pt>
    <dgm:pt modelId="{30B3F6A1-C703-E447-9E1D-AA94709CB43D}" type="pres">
      <dgm:prSet presAssocID="{A15436EC-297B-F048-B4DB-0CC1F4E629EE}" presName="text3" presStyleLbl="fgAcc3" presStyleIdx="5" presStyleCnt="11" custScaleX="310744" custScaleY="1545846" custLinFactNeighborX="73570" custLinFactNeighborY="-19317">
        <dgm:presLayoutVars>
          <dgm:chPref val="3"/>
        </dgm:presLayoutVars>
      </dgm:prSet>
      <dgm:spPr/>
      <dgm:t>
        <a:bodyPr/>
        <a:lstStyle/>
        <a:p>
          <a:endParaRPr lang="en-US"/>
        </a:p>
      </dgm:t>
    </dgm:pt>
    <dgm:pt modelId="{67239B49-2EB5-C34C-9FF8-871E778AA43A}" type="pres">
      <dgm:prSet presAssocID="{A15436EC-297B-F048-B4DB-0CC1F4E629EE}" presName="hierChild4" presStyleCnt="0"/>
      <dgm:spPr/>
    </dgm:pt>
    <dgm:pt modelId="{F78BF04E-D95E-9C44-B411-B3B692B86CBC}" type="pres">
      <dgm:prSet presAssocID="{771694CA-A9AA-4A47-875E-646C0AC2BABF}" presName="Name17" presStyleLbl="parChTrans1D3" presStyleIdx="6" presStyleCnt="11"/>
      <dgm:spPr/>
      <dgm:t>
        <a:bodyPr/>
        <a:lstStyle/>
        <a:p>
          <a:endParaRPr lang="en-US"/>
        </a:p>
      </dgm:t>
    </dgm:pt>
    <dgm:pt modelId="{3B1B7521-6C8E-8D4E-A217-4BBB32541274}" type="pres">
      <dgm:prSet presAssocID="{2DC98DEE-1286-9042-9612-16B46C1DE37D}" presName="hierRoot3" presStyleCnt="0"/>
      <dgm:spPr/>
    </dgm:pt>
    <dgm:pt modelId="{0353D5DF-010B-3744-AA62-BC2797368161}" type="pres">
      <dgm:prSet presAssocID="{2DC98DEE-1286-9042-9612-16B46C1DE37D}" presName="composite3" presStyleCnt="0"/>
      <dgm:spPr/>
    </dgm:pt>
    <dgm:pt modelId="{7FDA6DE3-ADA2-AB43-8BC6-38543F611DE0}" type="pres">
      <dgm:prSet presAssocID="{2DC98DEE-1286-9042-9612-16B46C1DE37D}" presName="background3" presStyleLbl="node3" presStyleIdx="6" presStyleCnt="11"/>
      <dgm:spPr/>
    </dgm:pt>
    <dgm:pt modelId="{76ECFA82-C49D-1E4F-8BF2-692B90CFA6EF}" type="pres">
      <dgm:prSet presAssocID="{2DC98DEE-1286-9042-9612-16B46C1DE37D}" presName="text3" presStyleLbl="fgAcc3" presStyleIdx="6" presStyleCnt="11" custScaleX="363904" custScaleY="1545846" custLinFactNeighborX="61302" custLinFactNeighborY="-38634">
        <dgm:presLayoutVars>
          <dgm:chPref val="3"/>
        </dgm:presLayoutVars>
      </dgm:prSet>
      <dgm:spPr/>
      <dgm:t>
        <a:bodyPr/>
        <a:lstStyle/>
        <a:p>
          <a:endParaRPr lang="en-US"/>
        </a:p>
      </dgm:t>
    </dgm:pt>
    <dgm:pt modelId="{EF34CD8C-23F1-0246-84AF-7B53F37060D1}" type="pres">
      <dgm:prSet presAssocID="{2DC98DEE-1286-9042-9612-16B46C1DE37D}" presName="hierChild4" presStyleCnt="0"/>
      <dgm:spPr/>
    </dgm:pt>
    <dgm:pt modelId="{D4DED37F-F0D3-CD4D-AE50-FA83291527D7}" type="pres">
      <dgm:prSet presAssocID="{AF31ECED-5BB8-CA41-BDE6-4BC8912E1090}" presName="Name10" presStyleLbl="parChTrans1D2" presStyleIdx="2" presStyleCnt="3"/>
      <dgm:spPr/>
      <dgm:t>
        <a:bodyPr/>
        <a:lstStyle/>
        <a:p>
          <a:endParaRPr lang="en-US"/>
        </a:p>
      </dgm:t>
    </dgm:pt>
    <dgm:pt modelId="{19C4F849-BB37-424A-99BD-7B77CC6735CE}" type="pres">
      <dgm:prSet presAssocID="{2030D2B9-3A05-0F49-8D6C-17AD7117E0CB}" presName="hierRoot2" presStyleCnt="0"/>
      <dgm:spPr/>
    </dgm:pt>
    <dgm:pt modelId="{8EE50303-EE5D-9F4A-B5CA-2B9C84FBCCAE}" type="pres">
      <dgm:prSet presAssocID="{2030D2B9-3A05-0F49-8D6C-17AD7117E0CB}" presName="composite2" presStyleCnt="0"/>
      <dgm:spPr/>
    </dgm:pt>
    <dgm:pt modelId="{7D76BC77-7ACC-F74D-A288-355D7AD3D8DA}" type="pres">
      <dgm:prSet presAssocID="{2030D2B9-3A05-0F49-8D6C-17AD7117E0CB}" presName="background2" presStyleLbl="node2" presStyleIdx="2" presStyleCnt="3"/>
      <dgm:spPr/>
    </dgm:pt>
    <dgm:pt modelId="{44559487-8081-314F-83CC-7EAE57218969}" type="pres">
      <dgm:prSet presAssocID="{2030D2B9-3A05-0F49-8D6C-17AD7117E0CB}" presName="text2" presStyleLbl="fgAcc2" presStyleIdx="2" presStyleCnt="3" custScaleX="1133818" custScaleY="732764" custLinFactX="100000" custLinFactNeighborX="175970" custLinFactNeighborY="19316">
        <dgm:presLayoutVars>
          <dgm:chPref val="3"/>
        </dgm:presLayoutVars>
      </dgm:prSet>
      <dgm:spPr/>
      <dgm:t>
        <a:bodyPr/>
        <a:lstStyle/>
        <a:p>
          <a:endParaRPr lang="en-US"/>
        </a:p>
      </dgm:t>
    </dgm:pt>
    <dgm:pt modelId="{EDDE1723-B35D-E445-ACB9-FABFEFD15337}" type="pres">
      <dgm:prSet presAssocID="{2030D2B9-3A05-0F49-8D6C-17AD7117E0CB}" presName="hierChild3" presStyleCnt="0"/>
      <dgm:spPr/>
    </dgm:pt>
    <dgm:pt modelId="{3831B6BF-8985-5B40-BDBA-D2C68E2576E7}" type="pres">
      <dgm:prSet presAssocID="{CEBE3715-5966-B847-8FC4-499CC2E7CB73}" presName="Name17" presStyleLbl="parChTrans1D3" presStyleIdx="7" presStyleCnt="11"/>
      <dgm:spPr/>
      <dgm:t>
        <a:bodyPr/>
        <a:lstStyle/>
        <a:p>
          <a:endParaRPr lang="en-US"/>
        </a:p>
      </dgm:t>
    </dgm:pt>
    <dgm:pt modelId="{52927885-6A5B-4A41-ABB5-30309DB7F4AA}" type="pres">
      <dgm:prSet presAssocID="{0C7724DB-2EAC-2C41-A4E5-DBDD1A3D1532}" presName="hierRoot3" presStyleCnt="0"/>
      <dgm:spPr/>
    </dgm:pt>
    <dgm:pt modelId="{5AEF6C4D-026C-DB49-A771-57B8BE9BE3C3}" type="pres">
      <dgm:prSet presAssocID="{0C7724DB-2EAC-2C41-A4E5-DBDD1A3D1532}" presName="composite3" presStyleCnt="0"/>
      <dgm:spPr/>
    </dgm:pt>
    <dgm:pt modelId="{C464BA8F-4DDD-2C45-A5CB-9FBEAABB815E}" type="pres">
      <dgm:prSet presAssocID="{0C7724DB-2EAC-2C41-A4E5-DBDD1A3D1532}" presName="background3" presStyleLbl="node3" presStyleIdx="7" presStyleCnt="11"/>
      <dgm:spPr/>
    </dgm:pt>
    <dgm:pt modelId="{3F8D8704-ACFE-C94C-8797-EF51B1B8F024}" type="pres">
      <dgm:prSet presAssocID="{0C7724DB-2EAC-2C41-A4E5-DBDD1A3D1532}" presName="text3" presStyleLbl="fgAcc3" presStyleIdx="7" presStyleCnt="11" custScaleX="473344" custScaleY="1545846" custLinFactX="100000" custLinFactNeighborX="145293" custLinFactNeighborY="-9659">
        <dgm:presLayoutVars>
          <dgm:chPref val="3"/>
        </dgm:presLayoutVars>
      </dgm:prSet>
      <dgm:spPr/>
      <dgm:t>
        <a:bodyPr/>
        <a:lstStyle/>
        <a:p>
          <a:endParaRPr lang="en-US"/>
        </a:p>
      </dgm:t>
    </dgm:pt>
    <dgm:pt modelId="{389FAF43-F49F-FB44-BA2F-2D89FA8D4BD9}" type="pres">
      <dgm:prSet presAssocID="{0C7724DB-2EAC-2C41-A4E5-DBDD1A3D1532}" presName="hierChild4" presStyleCnt="0"/>
      <dgm:spPr/>
    </dgm:pt>
    <dgm:pt modelId="{396ADDEC-57AC-094C-B5A8-637AA464A5A8}" type="pres">
      <dgm:prSet presAssocID="{4F524B2F-D928-FA4F-BC7C-89F4785C11DF}" presName="Name17" presStyleLbl="parChTrans1D3" presStyleIdx="8" presStyleCnt="11"/>
      <dgm:spPr/>
      <dgm:t>
        <a:bodyPr/>
        <a:lstStyle/>
        <a:p>
          <a:endParaRPr lang="en-US"/>
        </a:p>
      </dgm:t>
    </dgm:pt>
    <dgm:pt modelId="{ACB45989-86F3-9E4B-9060-8AF9D5607968}" type="pres">
      <dgm:prSet presAssocID="{92C640B6-472D-754D-9D41-5D9118B21250}" presName="hierRoot3" presStyleCnt="0"/>
      <dgm:spPr/>
    </dgm:pt>
    <dgm:pt modelId="{2603B75F-946F-1549-BF4B-39E9BD5B9594}" type="pres">
      <dgm:prSet presAssocID="{92C640B6-472D-754D-9D41-5D9118B21250}" presName="composite3" presStyleCnt="0"/>
      <dgm:spPr/>
    </dgm:pt>
    <dgm:pt modelId="{EB984F1E-8AF3-3D46-90DF-2790A9BB5133}" type="pres">
      <dgm:prSet presAssocID="{92C640B6-472D-754D-9D41-5D9118B21250}" presName="background3" presStyleLbl="node3" presStyleIdx="8" presStyleCnt="11"/>
      <dgm:spPr/>
    </dgm:pt>
    <dgm:pt modelId="{FC71BE7D-3362-D841-B3A6-43EB58D8D63F}" type="pres">
      <dgm:prSet presAssocID="{92C640B6-472D-754D-9D41-5D9118B21250}" presName="text3" presStyleLbl="fgAcc3" presStyleIdx="8" presStyleCnt="11" custScaleX="481535" custScaleY="1545846" custLinFactX="92282" custLinFactNeighborX="100000" custLinFactNeighborY="-33692">
        <dgm:presLayoutVars>
          <dgm:chPref val="3"/>
        </dgm:presLayoutVars>
      </dgm:prSet>
      <dgm:spPr/>
      <dgm:t>
        <a:bodyPr/>
        <a:lstStyle/>
        <a:p>
          <a:endParaRPr lang="en-US"/>
        </a:p>
      </dgm:t>
    </dgm:pt>
    <dgm:pt modelId="{9E335F17-62CF-0046-9169-16CF36B81E6C}" type="pres">
      <dgm:prSet presAssocID="{92C640B6-472D-754D-9D41-5D9118B21250}" presName="hierChild4" presStyleCnt="0"/>
      <dgm:spPr/>
    </dgm:pt>
    <dgm:pt modelId="{6E48F92D-9695-0E4D-BD8D-09A7976CE645}" type="pres">
      <dgm:prSet presAssocID="{5A30397E-9A77-094C-ABCB-BCB330A9A192}" presName="Name17" presStyleLbl="parChTrans1D3" presStyleIdx="9" presStyleCnt="11"/>
      <dgm:spPr/>
      <dgm:t>
        <a:bodyPr/>
        <a:lstStyle/>
        <a:p>
          <a:endParaRPr lang="en-US"/>
        </a:p>
      </dgm:t>
    </dgm:pt>
    <dgm:pt modelId="{17A14B62-2A97-104A-B360-D801818A56B4}" type="pres">
      <dgm:prSet presAssocID="{221D965E-8F50-FC4F-B604-C1CF518FFE53}" presName="hierRoot3" presStyleCnt="0"/>
      <dgm:spPr/>
    </dgm:pt>
    <dgm:pt modelId="{B179A607-4FE5-384B-8DA3-D47114078306}" type="pres">
      <dgm:prSet presAssocID="{221D965E-8F50-FC4F-B604-C1CF518FFE53}" presName="composite3" presStyleCnt="0"/>
      <dgm:spPr/>
    </dgm:pt>
    <dgm:pt modelId="{648C646F-0B42-D746-AE8B-7A90F0948C19}" type="pres">
      <dgm:prSet presAssocID="{221D965E-8F50-FC4F-B604-C1CF518FFE53}" presName="background3" presStyleLbl="node3" presStyleIdx="9" presStyleCnt="11"/>
      <dgm:spPr/>
    </dgm:pt>
    <dgm:pt modelId="{AFD00F37-B4F4-DE42-B0B5-80CA5C721A49}" type="pres">
      <dgm:prSet presAssocID="{221D965E-8F50-FC4F-B604-C1CF518FFE53}" presName="text3" presStyleLbl="fgAcc3" presStyleIdx="9" presStyleCnt="11" custScaleX="492864" custScaleY="1545846" custLinFactNeighborX="79373" custLinFactNeighborY="-33692">
        <dgm:presLayoutVars>
          <dgm:chPref val="3"/>
        </dgm:presLayoutVars>
      </dgm:prSet>
      <dgm:spPr/>
      <dgm:t>
        <a:bodyPr/>
        <a:lstStyle/>
        <a:p>
          <a:endParaRPr lang="en-US"/>
        </a:p>
      </dgm:t>
    </dgm:pt>
    <dgm:pt modelId="{5ABBB2C1-E9A3-864C-9A9F-BFED9FC13366}" type="pres">
      <dgm:prSet presAssocID="{221D965E-8F50-FC4F-B604-C1CF518FFE53}" presName="hierChild4" presStyleCnt="0"/>
      <dgm:spPr/>
    </dgm:pt>
    <dgm:pt modelId="{D6044803-3FD1-CE48-A266-3352E7DB3A0F}" type="pres">
      <dgm:prSet presAssocID="{E22DD835-177D-5443-B4B0-D78EA9CAE90C}" presName="Name17" presStyleLbl="parChTrans1D3" presStyleIdx="10" presStyleCnt="11"/>
      <dgm:spPr/>
      <dgm:t>
        <a:bodyPr/>
        <a:lstStyle/>
        <a:p>
          <a:endParaRPr lang="en-US"/>
        </a:p>
      </dgm:t>
    </dgm:pt>
    <dgm:pt modelId="{6DA5CE4B-5CBC-F44A-BCDA-5B137D8DE373}" type="pres">
      <dgm:prSet presAssocID="{DA8AE209-73EF-9647-8887-534F28DA9907}" presName="hierRoot3" presStyleCnt="0"/>
      <dgm:spPr/>
    </dgm:pt>
    <dgm:pt modelId="{3EE86A23-6C7C-4943-8848-11FF373CBB35}" type="pres">
      <dgm:prSet presAssocID="{DA8AE209-73EF-9647-8887-534F28DA9907}" presName="composite3" presStyleCnt="0"/>
      <dgm:spPr/>
    </dgm:pt>
    <dgm:pt modelId="{50DCA5E3-63DF-3A4B-BFA5-9275D77DD83A}" type="pres">
      <dgm:prSet presAssocID="{DA8AE209-73EF-9647-8887-534F28DA9907}" presName="background3" presStyleLbl="node3" presStyleIdx="10" presStyleCnt="11"/>
      <dgm:spPr/>
    </dgm:pt>
    <dgm:pt modelId="{ADB5EC58-827E-CB4F-A22D-F2B0590673FB}" type="pres">
      <dgm:prSet presAssocID="{DA8AE209-73EF-9647-8887-534F28DA9907}" presName="text3" presStyleLbl="fgAcc3" presStyleIdx="10" presStyleCnt="11" custScaleX="309651" custScaleY="1433711" custLinFactX="9843" custLinFactNeighborX="100000" custLinFactNeighborY="30027">
        <dgm:presLayoutVars>
          <dgm:chPref val="3"/>
        </dgm:presLayoutVars>
      </dgm:prSet>
      <dgm:spPr/>
      <dgm:t>
        <a:bodyPr/>
        <a:lstStyle/>
        <a:p>
          <a:endParaRPr lang="en-US"/>
        </a:p>
      </dgm:t>
    </dgm:pt>
    <dgm:pt modelId="{4FC2AFA7-E7C2-0748-A313-8D7979F9DE83}" type="pres">
      <dgm:prSet presAssocID="{DA8AE209-73EF-9647-8887-534F28DA9907}" presName="hierChild4" presStyleCnt="0"/>
      <dgm:spPr/>
    </dgm:pt>
  </dgm:ptLst>
  <dgm:cxnLst>
    <dgm:cxn modelId="{AFF74BE5-093D-4407-8B6D-6F159CFE5FD3}" type="presOf" srcId="{274D3674-82C9-524C-8B25-86067F4EFAA6}" destId="{D5B9DA3D-00EB-D14C-9C10-08CC68C8CE18}" srcOrd="0" destOrd="0" presId="urn:microsoft.com/office/officeart/2005/8/layout/hierarchy1"/>
    <dgm:cxn modelId="{53BE613A-1430-0E41-B8EE-137326860E5E}" srcId="{F087613C-CD7A-3F4D-A60D-8E2B569C611C}" destId="{2030D2B9-3A05-0F49-8D6C-17AD7117E0CB}" srcOrd="2" destOrd="0" parTransId="{AF31ECED-5BB8-CA41-BDE6-4BC8912E1090}" sibTransId="{612A9750-4095-B24F-9D99-4EE4FB0F012D}"/>
    <dgm:cxn modelId="{653132F0-1911-5144-8633-C44A0AF2A7DD}" srcId="{972940E9-45FA-8E45-AAEE-4F5CB1661AD1}" destId="{B71FAE88-C3E5-D84E-9E90-10CB2CF16C6B}" srcOrd="1" destOrd="0" parTransId="{87E910C0-F136-C34B-9479-CE8579F1615C}" sibTransId="{7E377FB1-3212-B74E-B10D-C63B77913745}"/>
    <dgm:cxn modelId="{91B20A5C-5B74-B248-85FD-CD258F74AD49}" srcId="{2030D2B9-3A05-0F49-8D6C-17AD7117E0CB}" destId="{221D965E-8F50-FC4F-B604-C1CF518FFE53}" srcOrd="2" destOrd="0" parTransId="{5A30397E-9A77-094C-ABCB-BCB330A9A192}" sibTransId="{A3607F53-DEFD-0448-886B-EB468304EF23}"/>
    <dgm:cxn modelId="{F43B52B1-CA9D-4F4D-A40C-44718390B8D3}" srcId="{CBBB9E6C-B482-2848-97C5-567B106FE2FD}" destId="{A6A6CE6B-73B3-D346-AF97-D4DF8FD49493}" srcOrd="0" destOrd="0" parTransId="{A75EF60E-FC07-1547-8C55-3FF597ED7702}" sibTransId="{9D6BF31B-45DE-1943-9150-6C2AA61AAC5B}"/>
    <dgm:cxn modelId="{6A35709C-14A5-41E2-8717-BAF2A92ABB71}" type="presOf" srcId="{B71FAE88-C3E5-D84E-9E90-10CB2CF16C6B}" destId="{2AA28454-1D66-5E4E-8E83-D2D4372F747E}" srcOrd="0" destOrd="0" presId="urn:microsoft.com/office/officeart/2005/8/layout/hierarchy1"/>
    <dgm:cxn modelId="{1F4A5FF5-76EB-4FB9-A8C2-67EF792617B8}" type="presOf" srcId="{221D965E-8F50-FC4F-B604-C1CF518FFE53}" destId="{AFD00F37-B4F4-DE42-B0B5-80CA5C721A49}" srcOrd="0" destOrd="0" presId="urn:microsoft.com/office/officeart/2005/8/layout/hierarchy1"/>
    <dgm:cxn modelId="{3787799F-A48D-B54F-815A-E8BC512F888A}" srcId="{972940E9-45FA-8E45-AAEE-4F5CB1661AD1}" destId="{7A618B78-8836-E447-9E20-70ABDF54BACC}" srcOrd="0" destOrd="0" parTransId="{A4031EA9-66E3-B748-8D26-71DA029A2399}" sibTransId="{07420ADF-0E31-0A4A-8991-CD606F46009A}"/>
    <dgm:cxn modelId="{E0B69DF6-B577-43DB-8628-FDE2BEF5A652}" type="presOf" srcId="{E22DD835-177D-5443-B4B0-D78EA9CAE90C}" destId="{D6044803-3FD1-CE48-A266-3352E7DB3A0F}" srcOrd="0" destOrd="0" presId="urn:microsoft.com/office/officeart/2005/8/layout/hierarchy1"/>
    <dgm:cxn modelId="{FA0AA257-DCE9-8042-86FB-72FDADD46D70}" srcId="{972940E9-45FA-8E45-AAEE-4F5CB1661AD1}" destId="{94E440CC-4C40-D24E-A99B-F4FCC3E2E710}" srcOrd="2" destOrd="0" parTransId="{C92005F3-FDF8-C246-9205-154063321123}" sibTransId="{C0A48834-077F-4441-911B-06AE605D8310}"/>
    <dgm:cxn modelId="{7ADFE081-EFCE-C04F-8F98-2BEA074859BB}" srcId="{CBBB9E6C-B482-2848-97C5-567B106FE2FD}" destId="{BD44DB09-334B-3B48-A916-EFF7AF20BBF4}" srcOrd="1" destOrd="0" parTransId="{274D3674-82C9-524C-8B25-86067F4EFAA6}" sibTransId="{B776E64E-4A9F-CE4B-8047-413C0725F056}"/>
    <dgm:cxn modelId="{19B59AC2-64B0-CE47-92CE-E13D25ED9EAE}" srcId="{F087613C-CD7A-3F4D-A60D-8E2B569C611C}" destId="{CBBB9E6C-B482-2848-97C5-567B106FE2FD}" srcOrd="1" destOrd="0" parTransId="{877451B5-0EBD-364F-9D47-6E074A516404}" sibTransId="{77BD2324-B12C-1A4A-ACEE-FD6EDD4E997C}"/>
    <dgm:cxn modelId="{DC48811D-0074-47A0-ABB4-1EE19B781B6E}" type="presOf" srcId="{CBBB9E6C-B482-2848-97C5-567B106FE2FD}" destId="{ED3D4333-5094-8B4B-9A0A-8749CA97031E}" srcOrd="0" destOrd="0" presId="urn:microsoft.com/office/officeart/2005/8/layout/hierarchy1"/>
    <dgm:cxn modelId="{C3A5D2B2-3C21-4A22-9B80-E0045BA8E173}" type="presOf" srcId="{5A30397E-9A77-094C-ABCB-BCB330A9A192}" destId="{6E48F92D-9695-0E4D-BD8D-09A7976CE645}" srcOrd="0" destOrd="0" presId="urn:microsoft.com/office/officeart/2005/8/layout/hierarchy1"/>
    <dgm:cxn modelId="{3D8C9C47-26E4-4655-9BBF-6B737E690127}" type="presOf" srcId="{2DC98DEE-1286-9042-9612-16B46C1DE37D}" destId="{76ECFA82-C49D-1E4F-8BF2-692B90CFA6EF}" srcOrd="0" destOrd="0" presId="urn:microsoft.com/office/officeart/2005/8/layout/hierarchy1"/>
    <dgm:cxn modelId="{B1C03501-A3C3-264B-8B67-E762203472BA}" srcId="{CBBB9E6C-B482-2848-97C5-567B106FE2FD}" destId="{2DC98DEE-1286-9042-9612-16B46C1DE37D}" srcOrd="3" destOrd="0" parTransId="{771694CA-A9AA-4A47-875E-646C0AC2BABF}" sibTransId="{A495C9CF-CE19-9342-A5D4-22AF0B488BD3}"/>
    <dgm:cxn modelId="{44714C1A-0B15-4BE6-AB72-34AD54C12CF2}" type="presOf" srcId="{2F62F228-8656-2E43-84A6-E5F0FB462DBE}" destId="{7C4138FD-7649-7344-803E-ADF7F077B1E6}" srcOrd="0" destOrd="0" presId="urn:microsoft.com/office/officeart/2005/8/layout/hierarchy1"/>
    <dgm:cxn modelId="{2341BA40-F2F0-EB43-9D9F-DC8E50D9C864}" srcId="{F087613C-CD7A-3F4D-A60D-8E2B569C611C}" destId="{972940E9-45FA-8E45-AAEE-4F5CB1661AD1}" srcOrd="0" destOrd="0" parTransId="{2F62F228-8656-2E43-84A6-E5F0FB462DBE}" sibTransId="{10E8FDA8-1C99-D44F-AC5E-D20CDECF1D37}"/>
    <dgm:cxn modelId="{6E49C36C-9EBF-47C5-B941-B37D4A02B8D7}" type="presOf" srcId="{A75EF60E-FC07-1547-8C55-3FF597ED7702}" destId="{2D809279-23F3-7C4C-80B9-5D3C3CF0817A}" srcOrd="0" destOrd="0" presId="urn:microsoft.com/office/officeart/2005/8/layout/hierarchy1"/>
    <dgm:cxn modelId="{48530127-8CFE-4E7D-959B-F0B5A3B9ECE9}" type="presOf" srcId="{DA8AE209-73EF-9647-8887-534F28DA9907}" destId="{ADB5EC58-827E-CB4F-A22D-F2B0590673FB}" srcOrd="0" destOrd="0" presId="urn:microsoft.com/office/officeart/2005/8/layout/hierarchy1"/>
    <dgm:cxn modelId="{5750A61D-5273-4116-AAA2-E6B03521E034}" type="presOf" srcId="{2030D2B9-3A05-0F49-8D6C-17AD7117E0CB}" destId="{44559487-8081-314F-83CC-7EAE57218969}" srcOrd="0" destOrd="0" presId="urn:microsoft.com/office/officeart/2005/8/layout/hierarchy1"/>
    <dgm:cxn modelId="{832A77D4-3164-5347-9A6B-849ABE52A3DC}" srcId="{CBBB9E6C-B482-2848-97C5-567B106FE2FD}" destId="{A15436EC-297B-F048-B4DB-0CC1F4E629EE}" srcOrd="2" destOrd="0" parTransId="{45E9CE59-9E49-A847-8034-93B23269D28F}" sibTransId="{AFEB66A3-8A06-6C4E-AFE6-287C9A92BAA8}"/>
    <dgm:cxn modelId="{D2791590-3DA7-41D0-A47E-7B23851F998F}" type="presOf" srcId="{4F524B2F-D928-FA4F-BC7C-89F4785C11DF}" destId="{396ADDEC-57AC-094C-B5A8-637AA464A5A8}" srcOrd="0" destOrd="0" presId="urn:microsoft.com/office/officeart/2005/8/layout/hierarchy1"/>
    <dgm:cxn modelId="{F05B1C7C-AA16-48C5-B261-827D423762EE}" type="presOf" srcId="{7A618B78-8836-E447-9E20-70ABDF54BACC}" destId="{9F00EC67-01B1-2842-9295-7555C7D6EA08}" srcOrd="0" destOrd="0" presId="urn:microsoft.com/office/officeart/2005/8/layout/hierarchy1"/>
    <dgm:cxn modelId="{A75408BA-F065-4A6B-8D18-3D36ACE03172}" type="presOf" srcId="{C92005F3-FDF8-C246-9205-154063321123}" destId="{389FF03C-4CE0-BF42-904D-F86CEDED92BC}" srcOrd="0" destOrd="0" presId="urn:microsoft.com/office/officeart/2005/8/layout/hierarchy1"/>
    <dgm:cxn modelId="{418EFA4E-0D1F-484B-91AF-2D738193A1A6}" type="presOf" srcId="{F087613C-CD7A-3F4D-A60D-8E2B569C611C}" destId="{0DDB6098-406A-DB48-B15C-541FA5E0F15D}" srcOrd="0" destOrd="0" presId="urn:microsoft.com/office/officeart/2005/8/layout/hierarchy1"/>
    <dgm:cxn modelId="{6D1BD4C1-E961-49F1-85B1-5CCF65635FE9}" type="presOf" srcId="{972940E9-45FA-8E45-AAEE-4F5CB1661AD1}" destId="{5E45552F-631A-EF4B-9A59-CCA84861CA64}" srcOrd="0" destOrd="0" presId="urn:microsoft.com/office/officeart/2005/8/layout/hierarchy1"/>
    <dgm:cxn modelId="{A6B3E1E4-9B1A-E241-8C8B-4662989D0F16}" srcId="{C0EFEAA2-1AFF-4749-94BF-05BBD330A572}" destId="{F087613C-CD7A-3F4D-A60D-8E2B569C611C}" srcOrd="0" destOrd="0" parTransId="{9A6BEAE9-8CA6-0746-B77A-B7C9A99584C9}" sibTransId="{A3F2F64A-F88B-784D-AA48-373ED56A300A}"/>
    <dgm:cxn modelId="{189A5E24-BF32-4985-B0E9-D3C9123485D5}" type="presOf" srcId="{92C640B6-472D-754D-9D41-5D9118B21250}" destId="{FC71BE7D-3362-D841-B3A6-43EB58D8D63F}" srcOrd="0" destOrd="0" presId="urn:microsoft.com/office/officeart/2005/8/layout/hierarchy1"/>
    <dgm:cxn modelId="{50DBE295-B5FB-4EAD-9C21-542BC0120F09}" type="presOf" srcId="{771694CA-A9AA-4A47-875E-646C0AC2BABF}" destId="{F78BF04E-D95E-9C44-B411-B3B692B86CBC}" srcOrd="0" destOrd="0" presId="urn:microsoft.com/office/officeart/2005/8/layout/hierarchy1"/>
    <dgm:cxn modelId="{37B02A9B-168B-004E-9FBD-DA6DEB3B3777}" srcId="{2030D2B9-3A05-0F49-8D6C-17AD7117E0CB}" destId="{0C7724DB-2EAC-2C41-A4E5-DBDD1A3D1532}" srcOrd="0" destOrd="0" parTransId="{CEBE3715-5966-B847-8FC4-499CC2E7CB73}" sibTransId="{2A2C6EF5-798E-9242-8675-695372701C46}"/>
    <dgm:cxn modelId="{742943E0-98C2-4C16-8380-95F901777FB1}" type="presOf" srcId="{94E440CC-4C40-D24E-A99B-F4FCC3E2E710}" destId="{49402105-3903-C541-ADCD-7FCA15D74499}" srcOrd="0" destOrd="0" presId="urn:microsoft.com/office/officeart/2005/8/layout/hierarchy1"/>
    <dgm:cxn modelId="{6B5807A6-3AF5-4F4E-9D64-5F7862332857}" type="presOf" srcId="{AF31ECED-5BB8-CA41-BDE6-4BC8912E1090}" destId="{D4DED37F-F0D3-CD4D-AE50-FA83291527D7}" srcOrd="0" destOrd="0" presId="urn:microsoft.com/office/officeart/2005/8/layout/hierarchy1"/>
    <dgm:cxn modelId="{D635F97E-69F3-4339-8870-1BBBF16117D8}" type="presOf" srcId="{877451B5-0EBD-364F-9D47-6E074A516404}" destId="{73F0A51B-E585-4442-B7CE-8B6CAB2E665F}" srcOrd="0" destOrd="0" presId="urn:microsoft.com/office/officeart/2005/8/layout/hierarchy1"/>
    <dgm:cxn modelId="{45F6D80E-665B-B24A-95D5-DEBBBA34504B}" srcId="{2030D2B9-3A05-0F49-8D6C-17AD7117E0CB}" destId="{92C640B6-472D-754D-9D41-5D9118B21250}" srcOrd="1" destOrd="0" parTransId="{4F524B2F-D928-FA4F-BC7C-89F4785C11DF}" sibTransId="{8CFA6ACB-ACB8-0D4A-89A9-D756B81EEF1A}"/>
    <dgm:cxn modelId="{58C626CD-DB45-44D4-BEE3-2B0971AF2D9D}" type="presOf" srcId="{A15436EC-297B-F048-B4DB-0CC1F4E629EE}" destId="{30B3F6A1-C703-E447-9E1D-AA94709CB43D}" srcOrd="0" destOrd="0" presId="urn:microsoft.com/office/officeart/2005/8/layout/hierarchy1"/>
    <dgm:cxn modelId="{01C68EB6-AE20-4FC6-A1A7-526A9DF422B7}" type="presOf" srcId="{A6A6CE6B-73B3-D346-AF97-D4DF8FD49493}" destId="{E192B2AA-0194-EC49-8D89-A78C47631141}" srcOrd="0" destOrd="0" presId="urn:microsoft.com/office/officeart/2005/8/layout/hierarchy1"/>
    <dgm:cxn modelId="{44E328F6-3702-4F95-88CE-CACC8BE06284}" type="presOf" srcId="{A4031EA9-66E3-B748-8D26-71DA029A2399}" destId="{53AEFFEF-AEBD-7547-B60F-22B951DEB71A}" srcOrd="0" destOrd="0" presId="urn:microsoft.com/office/officeart/2005/8/layout/hierarchy1"/>
    <dgm:cxn modelId="{B577B7FF-B741-4315-BF7D-43331E386C33}" type="presOf" srcId="{C0EFEAA2-1AFF-4749-94BF-05BBD330A572}" destId="{8003BC1C-17B3-6B47-8D99-6D6426740BB1}" srcOrd="0" destOrd="0" presId="urn:microsoft.com/office/officeart/2005/8/layout/hierarchy1"/>
    <dgm:cxn modelId="{25F8D9F7-4A7D-8642-901D-BD2B11506F9D}" srcId="{2030D2B9-3A05-0F49-8D6C-17AD7117E0CB}" destId="{DA8AE209-73EF-9647-8887-534F28DA9907}" srcOrd="3" destOrd="0" parTransId="{E22DD835-177D-5443-B4B0-D78EA9CAE90C}" sibTransId="{E15294A7-1680-FE44-8AE9-F1AF1AD3C254}"/>
    <dgm:cxn modelId="{C0119FFC-832F-4AC0-BE7E-7F3302C6E373}" type="presOf" srcId="{CEBE3715-5966-B847-8FC4-499CC2E7CB73}" destId="{3831B6BF-8985-5B40-BDBA-D2C68E2576E7}" srcOrd="0" destOrd="0" presId="urn:microsoft.com/office/officeart/2005/8/layout/hierarchy1"/>
    <dgm:cxn modelId="{74DB4209-382E-410E-9520-E037EC8BB7BA}" type="presOf" srcId="{87E910C0-F136-C34B-9479-CE8579F1615C}" destId="{222211AA-2ED5-1C47-9604-DC99DDB7D0D9}" srcOrd="0" destOrd="0" presId="urn:microsoft.com/office/officeart/2005/8/layout/hierarchy1"/>
    <dgm:cxn modelId="{9ADAA034-973A-4AF7-ABE4-062EA65EF86D}" type="presOf" srcId="{45E9CE59-9E49-A847-8034-93B23269D28F}" destId="{609A3258-A588-394A-A60E-02F612718562}" srcOrd="0" destOrd="0" presId="urn:microsoft.com/office/officeart/2005/8/layout/hierarchy1"/>
    <dgm:cxn modelId="{62DC0E8B-343B-4793-8A0D-9B7916701908}" type="presOf" srcId="{BD44DB09-334B-3B48-A916-EFF7AF20BBF4}" destId="{9E4A217F-405C-0B47-9404-AB4A260185DF}" srcOrd="0" destOrd="0" presId="urn:microsoft.com/office/officeart/2005/8/layout/hierarchy1"/>
    <dgm:cxn modelId="{385D0AB7-9CC1-4B87-8530-CECA506DDE42}" type="presOf" srcId="{0C7724DB-2EAC-2C41-A4E5-DBDD1A3D1532}" destId="{3F8D8704-ACFE-C94C-8797-EF51B1B8F024}" srcOrd="0" destOrd="0" presId="urn:microsoft.com/office/officeart/2005/8/layout/hierarchy1"/>
    <dgm:cxn modelId="{0E0019D0-4D42-43A6-8347-D133A7388204}" type="presParOf" srcId="{8003BC1C-17B3-6B47-8D99-6D6426740BB1}" destId="{0050F375-EC31-5347-89D9-CB72AC483624}" srcOrd="0" destOrd="0" presId="urn:microsoft.com/office/officeart/2005/8/layout/hierarchy1"/>
    <dgm:cxn modelId="{485B7A73-6776-41B1-9BB7-22B5AA287A50}" type="presParOf" srcId="{0050F375-EC31-5347-89D9-CB72AC483624}" destId="{67A62022-6C60-9E4A-AB7B-A0736E790C71}" srcOrd="0" destOrd="0" presId="urn:microsoft.com/office/officeart/2005/8/layout/hierarchy1"/>
    <dgm:cxn modelId="{A34100A1-2D5A-4869-9985-BA44C6F75270}" type="presParOf" srcId="{67A62022-6C60-9E4A-AB7B-A0736E790C71}" destId="{4E236D0C-D77C-E74E-92BC-13F519653B55}" srcOrd="0" destOrd="0" presId="urn:microsoft.com/office/officeart/2005/8/layout/hierarchy1"/>
    <dgm:cxn modelId="{C6BC5356-4BAA-40DD-8136-423313772F41}" type="presParOf" srcId="{67A62022-6C60-9E4A-AB7B-A0736E790C71}" destId="{0DDB6098-406A-DB48-B15C-541FA5E0F15D}" srcOrd="1" destOrd="0" presId="urn:microsoft.com/office/officeart/2005/8/layout/hierarchy1"/>
    <dgm:cxn modelId="{82D8D01B-1D2A-4B78-9BB7-68BC04F226AE}" type="presParOf" srcId="{0050F375-EC31-5347-89D9-CB72AC483624}" destId="{47B9EC91-32CA-C544-9504-FA279CED8573}" srcOrd="1" destOrd="0" presId="urn:microsoft.com/office/officeart/2005/8/layout/hierarchy1"/>
    <dgm:cxn modelId="{5A4D2D28-0034-492C-B9F6-D52E2795F216}" type="presParOf" srcId="{47B9EC91-32CA-C544-9504-FA279CED8573}" destId="{7C4138FD-7649-7344-803E-ADF7F077B1E6}" srcOrd="0" destOrd="0" presId="urn:microsoft.com/office/officeart/2005/8/layout/hierarchy1"/>
    <dgm:cxn modelId="{50EFF8EB-FE63-44BB-A0E5-A3402DB64C96}" type="presParOf" srcId="{47B9EC91-32CA-C544-9504-FA279CED8573}" destId="{68B74A9F-B66C-E842-B71A-08DDD8DDF415}" srcOrd="1" destOrd="0" presId="urn:microsoft.com/office/officeart/2005/8/layout/hierarchy1"/>
    <dgm:cxn modelId="{C4D7BA1B-02BC-4155-9D58-7DAEE5D36CD0}" type="presParOf" srcId="{68B74A9F-B66C-E842-B71A-08DDD8DDF415}" destId="{8357642A-2D51-4B4B-9931-1E73EEE863F8}" srcOrd="0" destOrd="0" presId="urn:microsoft.com/office/officeart/2005/8/layout/hierarchy1"/>
    <dgm:cxn modelId="{34588995-C1B5-454E-9FCA-3944AAF16F0C}" type="presParOf" srcId="{8357642A-2D51-4B4B-9931-1E73EEE863F8}" destId="{96026B42-84AC-6142-85B6-15D166700585}" srcOrd="0" destOrd="0" presId="urn:microsoft.com/office/officeart/2005/8/layout/hierarchy1"/>
    <dgm:cxn modelId="{45CB3A0B-36E9-4F85-8385-81FD6D963CB1}" type="presParOf" srcId="{8357642A-2D51-4B4B-9931-1E73EEE863F8}" destId="{5E45552F-631A-EF4B-9A59-CCA84861CA64}" srcOrd="1" destOrd="0" presId="urn:microsoft.com/office/officeart/2005/8/layout/hierarchy1"/>
    <dgm:cxn modelId="{963D6629-8018-49CA-933D-07572634DD16}" type="presParOf" srcId="{68B74A9F-B66C-E842-B71A-08DDD8DDF415}" destId="{14C2C15D-D31D-EB42-99D1-3A3DC4FB9353}" srcOrd="1" destOrd="0" presId="urn:microsoft.com/office/officeart/2005/8/layout/hierarchy1"/>
    <dgm:cxn modelId="{3C2E7F44-D4FC-493B-B1ED-9B37071A2C5F}" type="presParOf" srcId="{14C2C15D-D31D-EB42-99D1-3A3DC4FB9353}" destId="{53AEFFEF-AEBD-7547-B60F-22B951DEB71A}" srcOrd="0" destOrd="0" presId="urn:microsoft.com/office/officeart/2005/8/layout/hierarchy1"/>
    <dgm:cxn modelId="{60EC3104-FF25-49C0-8C95-CB8003ED2913}" type="presParOf" srcId="{14C2C15D-D31D-EB42-99D1-3A3DC4FB9353}" destId="{83AF4DF1-1A48-4944-B981-0562830371E5}" srcOrd="1" destOrd="0" presId="urn:microsoft.com/office/officeart/2005/8/layout/hierarchy1"/>
    <dgm:cxn modelId="{28E19E7E-B10C-4A84-A2A4-C36EDC15C677}" type="presParOf" srcId="{83AF4DF1-1A48-4944-B981-0562830371E5}" destId="{7D6FDE3E-DFC8-754B-8BB2-36FE331D51C6}" srcOrd="0" destOrd="0" presId="urn:microsoft.com/office/officeart/2005/8/layout/hierarchy1"/>
    <dgm:cxn modelId="{3B2C81E5-7DEB-402E-B7CB-3FD2CE30D56E}" type="presParOf" srcId="{7D6FDE3E-DFC8-754B-8BB2-36FE331D51C6}" destId="{0EA7D4DF-A442-D449-A265-D94933183732}" srcOrd="0" destOrd="0" presId="urn:microsoft.com/office/officeart/2005/8/layout/hierarchy1"/>
    <dgm:cxn modelId="{F93FCBE1-D06C-4315-966F-03F30EAD8F51}" type="presParOf" srcId="{7D6FDE3E-DFC8-754B-8BB2-36FE331D51C6}" destId="{9F00EC67-01B1-2842-9295-7555C7D6EA08}" srcOrd="1" destOrd="0" presId="urn:microsoft.com/office/officeart/2005/8/layout/hierarchy1"/>
    <dgm:cxn modelId="{F8CB1DE3-A41C-4AB8-AAF0-8EFBC8A627B6}" type="presParOf" srcId="{83AF4DF1-1A48-4944-B981-0562830371E5}" destId="{DA6ECDC8-73E2-D347-95CB-FD2E4912FA22}" srcOrd="1" destOrd="0" presId="urn:microsoft.com/office/officeart/2005/8/layout/hierarchy1"/>
    <dgm:cxn modelId="{5EE5DDBA-1B8E-4C20-936F-6DF2E0F3809E}" type="presParOf" srcId="{14C2C15D-D31D-EB42-99D1-3A3DC4FB9353}" destId="{222211AA-2ED5-1C47-9604-DC99DDB7D0D9}" srcOrd="2" destOrd="0" presId="urn:microsoft.com/office/officeart/2005/8/layout/hierarchy1"/>
    <dgm:cxn modelId="{E86CE3A4-C4B8-4D25-9EE6-3E7C88B01AE1}" type="presParOf" srcId="{14C2C15D-D31D-EB42-99D1-3A3DC4FB9353}" destId="{019A903A-B8EC-1546-8BF3-A16E42D1316D}" srcOrd="3" destOrd="0" presId="urn:microsoft.com/office/officeart/2005/8/layout/hierarchy1"/>
    <dgm:cxn modelId="{E8DF75FF-A79A-43DC-B1F9-3FD83EC2B09B}" type="presParOf" srcId="{019A903A-B8EC-1546-8BF3-A16E42D1316D}" destId="{421CCDAB-E0E6-5D47-B2AD-17297BB8F507}" srcOrd="0" destOrd="0" presId="urn:microsoft.com/office/officeart/2005/8/layout/hierarchy1"/>
    <dgm:cxn modelId="{D960AC5D-D647-4C47-826B-252ACEC692C6}" type="presParOf" srcId="{421CCDAB-E0E6-5D47-B2AD-17297BB8F507}" destId="{20799A06-1024-BD4A-A18C-887AF61D57AC}" srcOrd="0" destOrd="0" presId="urn:microsoft.com/office/officeart/2005/8/layout/hierarchy1"/>
    <dgm:cxn modelId="{7E695D63-FBCC-456B-BEE9-8AB544CEDF77}" type="presParOf" srcId="{421CCDAB-E0E6-5D47-B2AD-17297BB8F507}" destId="{2AA28454-1D66-5E4E-8E83-D2D4372F747E}" srcOrd="1" destOrd="0" presId="urn:microsoft.com/office/officeart/2005/8/layout/hierarchy1"/>
    <dgm:cxn modelId="{F72C18DD-A49B-4611-9CFB-3EC202D11551}" type="presParOf" srcId="{019A903A-B8EC-1546-8BF3-A16E42D1316D}" destId="{BC27B192-6C91-F248-B1FD-19C869456AD0}" srcOrd="1" destOrd="0" presId="urn:microsoft.com/office/officeart/2005/8/layout/hierarchy1"/>
    <dgm:cxn modelId="{96BF5575-1B5A-42E3-BB86-3B040DC35F78}" type="presParOf" srcId="{14C2C15D-D31D-EB42-99D1-3A3DC4FB9353}" destId="{389FF03C-4CE0-BF42-904D-F86CEDED92BC}" srcOrd="4" destOrd="0" presId="urn:microsoft.com/office/officeart/2005/8/layout/hierarchy1"/>
    <dgm:cxn modelId="{35B704CE-A072-48A3-8B81-AA260EE80F2C}" type="presParOf" srcId="{14C2C15D-D31D-EB42-99D1-3A3DC4FB9353}" destId="{DB968B1F-6EAC-B44C-A8CA-C76B75153B42}" srcOrd="5" destOrd="0" presId="urn:microsoft.com/office/officeart/2005/8/layout/hierarchy1"/>
    <dgm:cxn modelId="{069A1F2C-2833-4DD5-A51D-481A31314582}" type="presParOf" srcId="{DB968B1F-6EAC-B44C-A8CA-C76B75153B42}" destId="{125F0696-2789-3B43-BB75-0C03125C035D}" srcOrd="0" destOrd="0" presId="urn:microsoft.com/office/officeart/2005/8/layout/hierarchy1"/>
    <dgm:cxn modelId="{CADF6DE9-5A2F-4711-BEA7-DC95BD674F3E}" type="presParOf" srcId="{125F0696-2789-3B43-BB75-0C03125C035D}" destId="{CEA2C644-CA18-954D-ACE4-6888D717BDCC}" srcOrd="0" destOrd="0" presId="urn:microsoft.com/office/officeart/2005/8/layout/hierarchy1"/>
    <dgm:cxn modelId="{D3EE5092-7644-4E93-B17A-7157EDAD0FB9}" type="presParOf" srcId="{125F0696-2789-3B43-BB75-0C03125C035D}" destId="{49402105-3903-C541-ADCD-7FCA15D74499}" srcOrd="1" destOrd="0" presId="urn:microsoft.com/office/officeart/2005/8/layout/hierarchy1"/>
    <dgm:cxn modelId="{96924276-433F-4EE4-A2B3-D54300EC3823}" type="presParOf" srcId="{DB968B1F-6EAC-B44C-A8CA-C76B75153B42}" destId="{1626CB70-F996-3C44-BA85-A8F06C37386E}" srcOrd="1" destOrd="0" presId="urn:microsoft.com/office/officeart/2005/8/layout/hierarchy1"/>
    <dgm:cxn modelId="{D0B83895-0BB3-4ECD-AD98-2F0C5D4EF93A}" type="presParOf" srcId="{47B9EC91-32CA-C544-9504-FA279CED8573}" destId="{73F0A51B-E585-4442-B7CE-8B6CAB2E665F}" srcOrd="2" destOrd="0" presId="urn:microsoft.com/office/officeart/2005/8/layout/hierarchy1"/>
    <dgm:cxn modelId="{FB128DC8-E199-46E0-A2B6-7EF141C71871}" type="presParOf" srcId="{47B9EC91-32CA-C544-9504-FA279CED8573}" destId="{6CDA2AE7-1108-9246-99FF-F9F7E4789D8D}" srcOrd="3" destOrd="0" presId="urn:microsoft.com/office/officeart/2005/8/layout/hierarchy1"/>
    <dgm:cxn modelId="{CB74C494-B419-4E74-95E9-2B1F06D87E85}" type="presParOf" srcId="{6CDA2AE7-1108-9246-99FF-F9F7E4789D8D}" destId="{D27FBE7A-EF82-5240-9354-327C717F8C24}" srcOrd="0" destOrd="0" presId="urn:microsoft.com/office/officeart/2005/8/layout/hierarchy1"/>
    <dgm:cxn modelId="{D5135133-DA97-4EAF-9C7B-0DF8F00896D7}" type="presParOf" srcId="{D27FBE7A-EF82-5240-9354-327C717F8C24}" destId="{D2BD4E17-CFD7-CE45-B65D-5C51AA2D8F04}" srcOrd="0" destOrd="0" presId="urn:microsoft.com/office/officeart/2005/8/layout/hierarchy1"/>
    <dgm:cxn modelId="{2C5BE3A0-7E55-439F-B4C6-DE915E5B6166}" type="presParOf" srcId="{D27FBE7A-EF82-5240-9354-327C717F8C24}" destId="{ED3D4333-5094-8B4B-9A0A-8749CA97031E}" srcOrd="1" destOrd="0" presId="urn:microsoft.com/office/officeart/2005/8/layout/hierarchy1"/>
    <dgm:cxn modelId="{F1468E4D-CEE1-4E3C-B4B2-09BA23657BED}" type="presParOf" srcId="{6CDA2AE7-1108-9246-99FF-F9F7E4789D8D}" destId="{1FD2540F-632E-2C46-AC0C-A103310B1D36}" srcOrd="1" destOrd="0" presId="urn:microsoft.com/office/officeart/2005/8/layout/hierarchy1"/>
    <dgm:cxn modelId="{8601E577-7401-4ADC-9315-C780B605FFD7}" type="presParOf" srcId="{1FD2540F-632E-2C46-AC0C-A103310B1D36}" destId="{2D809279-23F3-7C4C-80B9-5D3C3CF0817A}" srcOrd="0" destOrd="0" presId="urn:microsoft.com/office/officeart/2005/8/layout/hierarchy1"/>
    <dgm:cxn modelId="{A97ADAAB-C495-4975-9D4E-7353960F8880}" type="presParOf" srcId="{1FD2540F-632E-2C46-AC0C-A103310B1D36}" destId="{06487B74-9CA2-2045-BB0A-90747CE38BA4}" srcOrd="1" destOrd="0" presId="urn:microsoft.com/office/officeart/2005/8/layout/hierarchy1"/>
    <dgm:cxn modelId="{83B62707-F97C-4F57-989B-975B2DF60CED}" type="presParOf" srcId="{06487B74-9CA2-2045-BB0A-90747CE38BA4}" destId="{80892CB5-B35F-B74C-9416-A6D43BA62CD5}" srcOrd="0" destOrd="0" presId="urn:microsoft.com/office/officeart/2005/8/layout/hierarchy1"/>
    <dgm:cxn modelId="{72F8CC9F-6306-426B-93C2-5C5E4329A408}" type="presParOf" srcId="{80892CB5-B35F-B74C-9416-A6D43BA62CD5}" destId="{F0532320-E738-0F4E-87B3-15369CA33CC7}" srcOrd="0" destOrd="0" presId="urn:microsoft.com/office/officeart/2005/8/layout/hierarchy1"/>
    <dgm:cxn modelId="{2241EA01-E1FF-4CBF-9C56-C85E88DAF557}" type="presParOf" srcId="{80892CB5-B35F-B74C-9416-A6D43BA62CD5}" destId="{E192B2AA-0194-EC49-8D89-A78C47631141}" srcOrd="1" destOrd="0" presId="urn:microsoft.com/office/officeart/2005/8/layout/hierarchy1"/>
    <dgm:cxn modelId="{0798220E-A341-41D4-B2BF-8EEF14505345}" type="presParOf" srcId="{06487B74-9CA2-2045-BB0A-90747CE38BA4}" destId="{090B4F5D-B4D2-E849-B2FF-8F792A1C98FF}" srcOrd="1" destOrd="0" presId="urn:microsoft.com/office/officeart/2005/8/layout/hierarchy1"/>
    <dgm:cxn modelId="{65C936FA-E8F7-481D-A477-B09EC07A1C8E}" type="presParOf" srcId="{1FD2540F-632E-2C46-AC0C-A103310B1D36}" destId="{D5B9DA3D-00EB-D14C-9C10-08CC68C8CE18}" srcOrd="2" destOrd="0" presId="urn:microsoft.com/office/officeart/2005/8/layout/hierarchy1"/>
    <dgm:cxn modelId="{B1932C61-645E-43FC-8FE5-6F9C3DE015A2}" type="presParOf" srcId="{1FD2540F-632E-2C46-AC0C-A103310B1D36}" destId="{E889B413-CCB3-B245-9959-1ECA583142C8}" srcOrd="3" destOrd="0" presId="urn:microsoft.com/office/officeart/2005/8/layout/hierarchy1"/>
    <dgm:cxn modelId="{7E989684-9D84-4570-804F-73A2742E1A63}" type="presParOf" srcId="{E889B413-CCB3-B245-9959-1ECA583142C8}" destId="{E0E383D0-1BA1-2C44-AFF0-3B03E399C4D0}" srcOrd="0" destOrd="0" presId="urn:microsoft.com/office/officeart/2005/8/layout/hierarchy1"/>
    <dgm:cxn modelId="{0AD77243-9C77-438A-9940-68C6015AB65C}" type="presParOf" srcId="{E0E383D0-1BA1-2C44-AFF0-3B03E399C4D0}" destId="{B4CF820B-92FA-214C-B1F9-3C38F5ADCAB0}" srcOrd="0" destOrd="0" presId="urn:microsoft.com/office/officeart/2005/8/layout/hierarchy1"/>
    <dgm:cxn modelId="{F6EA8089-9A8A-43A0-B107-E2733DFE418D}" type="presParOf" srcId="{E0E383D0-1BA1-2C44-AFF0-3B03E399C4D0}" destId="{9E4A217F-405C-0B47-9404-AB4A260185DF}" srcOrd="1" destOrd="0" presId="urn:microsoft.com/office/officeart/2005/8/layout/hierarchy1"/>
    <dgm:cxn modelId="{C1B3B6F6-6540-4081-A0FC-5963141BABB0}" type="presParOf" srcId="{E889B413-CCB3-B245-9959-1ECA583142C8}" destId="{D33737C7-29A5-744C-992C-4E78D14E36BA}" srcOrd="1" destOrd="0" presId="urn:microsoft.com/office/officeart/2005/8/layout/hierarchy1"/>
    <dgm:cxn modelId="{98EBB7A0-CB45-4452-99DB-2EEAADF851BD}" type="presParOf" srcId="{1FD2540F-632E-2C46-AC0C-A103310B1D36}" destId="{609A3258-A588-394A-A60E-02F612718562}" srcOrd="4" destOrd="0" presId="urn:microsoft.com/office/officeart/2005/8/layout/hierarchy1"/>
    <dgm:cxn modelId="{EDF0CEAB-81FA-4EE6-B3FD-7AB32B56342B}" type="presParOf" srcId="{1FD2540F-632E-2C46-AC0C-A103310B1D36}" destId="{81848989-B1D4-BC4B-BA5E-EBD28127DC97}" srcOrd="5" destOrd="0" presId="urn:microsoft.com/office/officeart/2005/8/layout/hierarchy1"/>
    <dgm:cxn modelId="{1BBCF9DD-B745-45A5-95B3-C4ABC390D8B2}" type="presParOf" srcId="{81848989-B1D4-BC4B-BA5E-EBD28127DC97}" destId="{D629087C-7361-4044-BBE6-36B7D203B372}" srcOrd="0" destOrd="0" presId="urn:microsoft.com/office/officeart/2005/8/layout/hierarchy1"/>
    <dgm:cxn modelId="{D73E4932-8CA1-4627-B384-56E98902606A}" type="presParOf" srcId="{D629087C-7361-4044-BBE6-36B7D203B372}" destId="{77938623-7EB0-6D42-8102-E246A284DFC1}" srcOrd="0" destOrd="0" presId="urn:microsoft.com/office/officeart/2005/8/layout/hierarchy1"/>
    <dgm:cxn modelId="{E01A88D8-601A-4993-9B85-6B59221EE353}" type="presParOf" srcId="{D629087C-7361-4044-BBE6-36B7D203B372}" destId="{30B3F6A1-C703-E447-9E1D-AA94709CB43D}" srcOrd="1" destOrd="0" presId="urn:microsoft.com/office/officeart/2005/8/layout/hierarchy1"/>
    <dgm:cxn modelId="{5B99BA30-37C5-4AE0-A734-49AF88663101}" type="presParOf" srcId="{81848989-B1D4-BC4B-BA5E-EBD28127DC97}" destId="{67239B49-2EB5-C34C-9FF8-871E778AA43A}" srcOrd="1" destOrd="0" presId="urn:microsoft.com/office/officeart/2005/8/layout/hierarchy1"/>
    <dgm:cxn modelId="{CD875354-3F3E-416D-9B50-0DFB2C906B92}" type="presParOf" srcId="{1FD2540F-632E-2C46-AC0C-A103310B1D36}" destId="{F78BF04E-D95E-9C44-B411-B3B692B86CBC}" srcOrd="6" destOrd="0" presId="urn:microsoft.com/office/officeart/2005/8/layout/hierarchy1"/>
    <dgm:cxn modelId="{133C65C0-5460-42E1-B7BF-E24A7332D266}" type="presParOf" srcId="{1FD2540F-632E-2C46-AC0C-A103310B1D36}" destId="{3B1B7521-6C8E-8D4E-A217-4BBB32541274}" srcOrd="7" destOrd="0" presId="urn:microsoft.com/office/officeart/2005/8/layout/hierarchy1"/>
    <dgm:cxn modelId="{C267D9D3-A47F-47BB-9EBB-B8296A00BE59}" type="presParOf" srcId="{3B1B7521-6C8E-8D4E-A217-4BBB32541274}" destId="{0353D5DF-010B-3744-AA62-BC2797368161}" srcOrd="0" destOrd="0" presId="urn:microsoft.com/office/officeart/2005/8/layout/hierarchy1"/>
    <dgm:cxn modelId="{3E5F9A7F-E29B-47A9-A7DD-9A7F451AA1D5}" type="presParOf" srcId="{0353D5DF-010B-3744-AA62-BC2797368161}" destId="{7FDA6DE3-ADA2-AB43-8BC6-38543F611DE0}" srcOrd="0" destOrd="0" presId="urn:microsoft.com/office/officeart/2005/8/layout/hierarchy1"/>
    <dgm:cxn modelId="{0C43006F-25A0-417D-98E8-1D6C7A5DDE5A}" type="presParOf" srcId="{0353D5DF-010B-3744-AA62-BC2797368161}" destId="{76ECFA82-C49D-1E4F-8BF2-692B90CFA6EF}" srcOrd="1" destOrd="0" presId="urn:microsoft.com/office/officeart/2005/8/layout/hierarchy1"/>
    <dgm:cxn modelId="{6243DA0E-28F8-4A00-886F-98C404B597B2}" type="presParOf" srcId="{3B1B7521-6C8E-8D4E-A217-4BBB32541274}" destId="{EF34CD8C-23F1-0246-84AF-7B53F37060D1}" srcOrd="1" destOrd="0" presId="urn:microsoft.com/office/officeart/2005/8/layout/hierarchy1"/>
    <dgm:cxn modelId="{82B2B503-68BA-4D46-9BE8-CB86B5BAE732}" type="presParOf" srcId="{47B9EC91-32CA-C544-9504-FA279CED8573}" destId="{D4DED37F-F0D3-CD4D-AE50-FA83291527D7}" srcOrd="4" destOrd="0" presId="urn:microsoft.com/office/officeart/2005/8/layout/hierarchy1"/>
    <dgm:cxn modelId="{E3CFD43B-8D03-47C4-B44C-59898E3A53CE}" type="presParOf" srcId="{47B9EC91-32CA-C544-9504-FA279CED8573}" destId="{19C4F849-BB37-424A-99BD-7B77CC6735CE}" srcOrd="5" destOrd="0" presId="urn:microsoft.com/office/officeart/2005/8/layout/hierarchy1"/>
    <dgm:cxn modelId="{39F9C9D6-A9E9-454D-AED6-A680D969A8AC}" type="presParOf" srcId="{19C4F849-BB37-424A-99BD-7B77CC6735CE}" destId="{8EE50303-EE5D-9F4A-B5CA-2B9C84FBCCAE}" srcOrd="0" destOrd="0" presId="urn:microsoft.com/office/officeart/2005/8/layout/hierarchy1"/>
    <dgm:cxn modelId="{55EF2BCD-7941-4DA7-86E3-49599BC5FD84}" type="presParOf" srcId="{8EE50303-EE5D-9F4A-B5CA-2B9C84FBCCAE}" destId="{7D76BC77-7ACC-F74D-A288-355D7AD3D8DA}" srcOrd="0" destOrd="0" presId="urn:microsoft.com/office/officeart/2005/8/layout/hierarchy1"/>
    <dgm:cxn modelId="{5B215649-BE8E-4EFB-9100-C3D05E3A722C}" type="presParOf" srcId="{8EE50303-EE5D-9F4A-B5CA-2B9C84FBCCAE}" destId="{44559487-8081-314F-83CC-7EAE57218969}" srcOrd="1" destOrd="0" presId="urn:microsoft.com/office/officeart/2005/8/layout/hierarchy1"/>
    <dgm:cxn modelId="{F676527B-D989-4DB0-8AE3-DA62679DE911}" type="presParOf" srcId="{19C4F849-BB37-424A-99BD-7B77CC6735CE}" destId="{EDDE1723-B35D-E445-ACB9-FABFEFD15337}" srcOrd="1" destOrd="0" presId="urn:microsoft.com/office/officeart/2005/8/layout/hierarchy1"/>
    <dgm:cxn modelId="{B7D5DFE6-BBF3-4E2A-A233-81EFB12D0C13}" type="presParOf" srcId="{EDDE1723-B35D-E445-ACB9-FABFEFD15337}" destId="{3831B6BF-8985-5B40-BDBA-D2C68E2576E7}" srcOrd="0" destOrd="0" presId="urn:microsoft.com/office/officeart/2005/8/layout/hierarchy1"/>
    <dgm:cxn modelId="{0A681F07-5701-47B9-9497-4C4625D9A401}" type="presParOf" srcId="{EDDE1723-B35D-E445-ACB9-FABFEFD15337}" destId="{52927885-6A5B-4A41-ABB5-30309DB7F4AA}" srcOrd="1" destOrd="0" presId="urn:microsoft.com/office/officeart/2005/8/layout/hierarchy1"/>
    <dgm:cxn modelId="{FE7F5AD0-AF54-4B87-B3B3-419745FD1C0A}" type="presParOf" srcId="{52927885-6A5B-4A41-ABB5-30309DB7F4AA}" destId="{5AEF6C4D-026C-DB49-A771-57B8BE9BE3C3}" srcOrd="0" destOrd="0" presId="urn:microsoft.com/office/officeart/2005/8/layout/hierarchy1"/>
    <dgm:cxn modelId="{1C1D6E6E-66DD-4721-8A18-EE1D5AF107BE}" type="presParOf" srcId="{5AEF6C4D-026C-DB49-A771-57B8BE9BE3C3}" destId="{C464BA8F-4DDD-2C45-A5CB-9FBEAABB815E}" srcOrd="0" destOrd="0" presId="urn:microsoft.com/office/officeart/2005/8/layout/hierarchy1"/>
    <dgm:cxn modelId="{39734856-10A2-4626-88B4-23067A7253A5}" type="presParOf" srcId="{5AEF6C4D-026C-DB49-A771-57B8BE9BE3C3}" destId="{3F8D8704-ACFE-C94C-8797-EF51B1B8F024}" srcOrd="1" destOrd="0" presId="urn:microsoft.com/office/officeart/2005/8/layout/hierarchy1"/>
    <dgm:cxn modelId="{D9659734-B6AE-4C12-A858-E4F9CCE1E155}" type="presParOf" srcId="{52927885-6A5B-4A41-ABB5-30309DB7F4AA}" destId="{389FAF43-F49F-FB44-BA2F-2D89FA8D4BD9}" srcOrd="1" destOrd="0" presId="urn:microsoft.com/office/officeart/2005/8/layout/hierarchy1"/>
    <dgm:cxn modelId="{6D0F1E0F-76ED-45C8-8B51-B2D588AF7E67}" type="presParOf" srcId="{EDDE1723-B35D-E445-ACB9-FABFEFD15337}" destId="{396ADDEC-57AC-094C-B5A8-637AA464A5A8}" srcOrd="2" destOrd="0" presId="urn:microsoft.com/office/officeart/2005/8/layout/hierarchy1"/>
    <dgm:cxn modelId="{6CE715E9-43DF-4936-AE7F-3786EFB9E113}" type="presParOf" srcId="{EDDE1723-B35D-E445-ACB9-FABFEFD15337}" destId="{ACB45989-86F3-9E4B-9060-8AF9D5607968}" srcOrd="3" destOrd="0" presId="urn:microsoft.com/office/officeart/2005/8/layout/hierarchy1"/>
    <dgm:cxn modelId="{AC3B3863-CE3C-4E56-B279-387437A72596}" type="presParOf" srcId="{ACB45989-86F3-9E4B-9060-8AF9D5607968}" destId="{2603B75F-946F-1549-BF4B-39E9BD5B9594}" srcOrd="0" destOrd="0" presId="urn:microsoft.com/office/officeart/2005/8/layout/hierarchy1"/>
    <dgm:cxn modelId="{AE1CCC92-E5B5-406B-A792-B6895EC782F0}" type="presParOf" srcId="{2603B75F-946F-1549-BF4B-39E9BD5B9594}" destId="{EB984F1E-8AF3-3D46-90DF-2790A9BB5133}" srcOrd="0" destOrd="0" presId="urn:microsoft.com/office/officeart/2005/8/layout/hierarchy1"/>
    <dgm:cxn modelId="{982248CC-E220-4C7E-A375-58858EC401C2}" type="presParOf" srcId="{2603B75F-946F-1549-BF4B-39E9BD5B9594}" destId="{FC71BE7D-3362-D841-B3A6-43EB58D8D63F}" srcOrd="1" destOrd="0" presId="urn:microsoft.com/office/officeart/2005/8/layout/hierarchy1"/>
    <dgm:cxn modelId="{D608E6C2-436A-46F0-9FD0-4FC26EEF1FA3}" type="presParOf" srcId="{ACB45989-86F3-9E4B-9060-8AF9D5607968}" destId="{9E335F17-62CF-0046-9169-16CF36B81E6C}" srcOrd="1" destOrd="0" presId="urn:microsoft.com/office/officeart/2005/8/layout/hierarchy1"/>
    <dgm:cxn modelId="{4CBEC9AD-F04E-4977-94CE-47172943C8AF}" type="presParOf" srcId="{EDDE1723-B35D-E445-ACB9-FABFEFD15337}" destId="{6E48F92D-9695-0E4D-BD8D-09A7976CE645}" srcOrd="4" destOrd="0" presId="urn:microsoft.com/office/officeart/2005/8/layout/hierarchy1"/>
    <dgm:cxn modelId="{3A24120D-6EE8-472F-A6B2-E9DC6F6CE84C}" type="presParOf" srcId="{EDDE1723-B35D-E445-ACB9-FABFEFD15337}" destId="{17A14B62-2A97-104A-B360-D801818A56B4}" srcOrd="5" destOrd="0" presId="urn:microsoft.com/office/officeart/2005/8/layout/hierarchy1"/>
    <dgm:cxn modelId="{432CBFF6-1864-42C3-B281-0873315A3A24}" type="presParOf" srcId="{17A14B62-2A97-104A-B360-D801818A56B4}" destId="{B179A607-4FE5-384B-8DA3-D47114078306}" srcOrd="0" destOrd="0" presId="urn:microsoft.com/office/officeart/2005/8/layout/hierarchy1"/>
    <dgm:cxn modelId="{D17EA28A-CE94-4C2A-BC30-DD6ABD759181}" type="presParOf" srcId="{B179A607-4FE5-384B-8DA3-D47114078306}" destId="{648C646F-0B42-D746-AE8B-7A90F0948C19}" srcOrd="0" destOrd="0" presId="urn:microsoft.com/office/officeart/2005/8/layout/hierarchy1"/>
    <dgm:cxn modelId="{5F25AFE6-CE9F-4A2C-976C-DBAE23408DFE}" type="presParOf" srcId="{B179A607-4FE5-384B-8DA3-D47114078306}" destId="{AFD00F37-B4F4-DE42-B0B5-80CA5C721A49}" srcOrd="1" destOrd="0" presId="urn:microsoft.com/office/officeart/2005/8/layout/hierarchy1"/>
    <dgm:cxn modelId="{8B3F0A54-2083-41BF-9487-158ACDB16DCB}" type="presParOf" srcId="{17A14B62-2A97-104A-B360-D801818A56B4}" destId="{5ABBB2C1-E9A3-864C-9A9F-BFED9FC13366}" srcOrd="1" destOrd="0" presId="urn:microsoft.com/office/officeart/2005/8/layout/hierarchy1"/>
    <dgm:cxn modelId="{EF015AD4-0EE2-42EA-A4EF-B4404726EAC2}" type="presParOf" srcId="{EDDE1723-B35D-E445-ACB9-FABFEFD15337}" destId="{D6044803-3FD1-CE48-A266-3352E7DB3A0F}" srcOrd="6" destOrd="0" presId="urn:microsoft.com/office/officeart/2005/8/layout/hierarchy1"/>
    <dgm:cxn modelId="{87827C10-7D03-47D1-8CEE-A3E73FAF1D37}" type="presParOf" srcId="{EDDE1723-B35D-E445-ACB9-FABFEFD15337}" destId="{6DA5CE4B-5CBC-F44A-BCDA-5B137D8DE373}" srcOrd="7" destOrd="0" presId="urn:microsoft.com/office/officeart/2005/8/layout/hierarchy1"/>
    <dgm:cxn modelId="{943DB499-DB88-48B3-ACD7-1503D2D19550}" type="presParOf" srcId="{6DA5CE4B-5CBC-F44A-BCDA-5B137D8DE373}" destId="{3EE86A23-6C7C-4943-8848-11FF373CBB35}" srcOrd="0" destOrd="0" presId="urn:microsoft.com/office/officeart/2005/8/layout/hierarchy1"/>
    <dgm:cxn modelId="{FA61FD5D-3560-4E4C-8D31-09B9362883C9}" type="presParOf" srcId="{3EE86A23-6C7C-4943-8848-11FF373CBB35}" destId="{50DCA5E3-63DF-3A4B-BFA5-9275D77DD83A}" srcOrd="0" destOrd="0" presId="urn:microsoft.com/office/officeart/2005/8/layout/hierarchy1"/>
    <dgm:cxn modelId="{9FD59332-039E-42B7-B3DD-FE3A642E2D20}" type="presParOf" srcId="{3EE86A23-6C7C-4943-8848-11FF373CBB35}" destId="{ADB5EC58-827E-CB4F-A22D-F2B0590673FB}" srcOrd="1" destOrd="0" presId="urn:microsoft.com/office/officeart/2005/8/layout/hierarchy1"/>
    <dgm:cxn modelId="{6A6E8593-8F16-4BA3-87FC-06A251ABE31B}" type="presParOf" srcId="{6DA5CE4B-5CBC-F44A-BCDA-5B137D8DE373}" destId="{4FC2AFA7-E7C2-0748-A313-8D7979F9DE83}"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1598D57-94A0-4852-81F3-FBF3FF3EBE04}" type="datetimeFigureOut">
              <a:rPr lang="en-US" smtClean="0"/>
              <a:t>7/8/2019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6684698-5AD6-4CC1-B898-84B67F03C7E9}" type="slidenum">
              <a:rPr lang="en-US" smtClean="0"/>
              <a:t>‹#›</a:t>
            </a:fld>
            <a:endParaRPr lang="en-US"/>
          </a:p>
        </p:txBody>
      </p:sp>
    </p:spTree>
    <p:extLst>
      <p:ext uri="{BB962C8B-B14F-4D97-AF65-F5344CB8AC3E}">
        <p14:creationId xmlns:p14="http://schemas.microsoft.com/office/powerpoint/2010/main" val="16622942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684698-5AD6-4CC1-B898-84B67F03C7E9}" type="slidenum">
              <a:rPr lang="en-US" smtClean="0"/>
              <a:t>13</a:t>
            </a:fld>
            <a:endParaRPr lang="en-US"/>
          </a:p>
        </p:txBody>
      </p:sp>
    </p:spTree>
    <p:extLst>
      <p:ext uri="{BB962C8B-B14F-4D97-AF65-F5344CB8AC3E}">
        <p14:creationId xmlns:p14="http://schemas.microsoft.com/office/powerpoint/2010/main" val="41760496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684698-5AD6-4CC1-B898-84B67F03C7E9}" type="slidenum">
              <a:rPr lang="en-US" smtClean="0"/>
              <a:t>28</a:t>
            </a:fld>
            <a:endParaRPr lang="en-US"/>
          </a:p>
        </p:txBody>
      </p:sp>
    </p:spTree>
    <p:extLst>
      <p:ext uri="{BB962C8B-B14F-4D97-AF65-F5344CB8AC3E}">
        <p14:creationId xmlns:p14="http://schemas.microsoft.com/office/powerpoint/2010/main" val="25109352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9D91C14-F2E0-41F9-935D-C998235E9F0A}" type="datetimeFigureOut">
              <a:rPr lang="en-US" smtClean="0"/>
              <a:t>7/8/2019</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DAF8B7F-7501-4271-83FF-8E9559D7FFF3}"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9D91C14-F2E0-41F9-935D-C998235E9F0A}" type="datetimeFigureOut">
              <a:rPr lang="en-US" smtClean="0"/>
              <a:t>7/8/2019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AF8B7F-7501-4271-83FF-8E9559D7FFF3}"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B9D91C14-F2E0-41F9-935D-C998235E9F0A}" type="datetimeFigureOut">
              <a:rPr lang="en-US" smtClean="0"/>
              <a:t>7/8/2019</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2DAF8B7F-7501-4271-83FF-8E9559D7FFF3}"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B9D91C14-F2E0-41F9-935D-C998235E9F0A}" type="datetimeFigureOut">
              <a:rPr lang="en-US" smtClean="0"/>
              <a:t>7/8/2019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2DAF8B7F-7501-4271-83FF-8E9559D7FFF3}" type="slidenum">
              <a:rPr lang="en-US" smtClean="0"/>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B9D91C14-F2E0-41F9-935D-C998235E9F0A}" type="datetimeFigureOut">
              <a:rPr lang="en-US" smtClean="0"/>
              <a:t>7/8/2019</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2DAF8B7F-7501-4271-83FF-8E9559D7FFF3}" type="slidenum">
              <a:rPr lang="en-US" smtClean="0"/>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B9D91C14-F2E0-41F9-935D-C998235E9F0A}" type="datetimeFigureOut">
              <a:rPr lang="en-US" smtClean="0"/>
              <a:t>7/8/2019</a:t>
            </a:fld>
            <a:endParaRPr lang="en-US"/>
          </a:p>
        </p:txBody>
      </p:sp>
      <p:sp>
        <p:nvSpPr>
          <p:cNvPr id="10" name="Slide Number Placeholder 9"/>
          <p:cNvSpPr>
            <a:spLocks noGrp="1"/>
          </p:cNvSpPr>
          <p:nvPr>
            <p:ph type="sldNum" sz="quarter" idx="16"/>
          </p:nvPr>
        </p:nvSpPr>
        <p:spPr/>
        <p:txBody>
          <a:bodyPr rtlCol="0"/>
          <a:lstStyle/>
          <a:p>
            <a:fld id="{2DAF8B7F-7501-4271-83FF-8E9559D7FFF3}" type="slidenum">
              <a:rPr lang="en-US" smtClean="0"/>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B9D91C14-F2E0-41F9-935D-C998235E9F0A}" type="datetimeFigureOut">
              <a:rPr lang="en-US" smtClean="0"/>
              <a:t>7/8/2019</a:t>
            </a:fld>
            <a:endParaRPr lang="en-US"/>
          </a:p>
        </p:txBody>
      </p:sp>
      <p:sp>
        <p:nvSpPr>
          <p:cNvPr id="12" name="Slide Number Placeholder 11"/>
          <p:cNvSpPr>
            <a:spLocks noGrp="1"/>
          </p:cNvSpPr>
          <p:nvPr>
            <p:ph type="sldNum" sz="quarter" idx="16"/>
          </p:nvPr>
        </p:nvSpPr>
        <p:spPr/>
        <p:txBody>
          <a:bodyPr rtlCol="0"/>
          <a:lstStyle/>
          <a:p>
            <a:fld id="{2DAF8B7F-7501-4271-83FF-8E9559D7FFF3}" type="slidenum">
              <a:rPr lang="en-US" smtClean="0"/>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9D91C14-F2E0-41F9-935D-C998235E9F0A}" type="datetimeFigureOut">
              <a:rPr lang="en-US" smtClean="0"/>
              <a:t>7/8/2019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DAF8B7F-7501-4271-83FF-8E9559D7FFF3}"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9D91C14-F2E0-41F9-935D-C998235E9F0A}" type="datetimeFigureOut">
              <a:rPr lang="en-US" smtClean="0"/>
              <a:t>7/8/2019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DAF8B7F-7501-4271-83FF-8E9559D7FFF3}"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B9D91C14-F2E0-41F9-935D-C998235E9F0A}" type="datetimeFigureOut">
              <a:rPr lang="en-US" smtClean="0"/>
              <a:t>7/8/2019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DAF8B7F-7501-4271-83FF-8E9559D7FFF3}" type="slidenum">
              <a:rPr lang="en-US" smtClean="0"/>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B9D91C14-F2E0-41F9-935D-C998235E9F0A}" type="datetimeFigureOut">
              <a:rPr lang="en-US" smtClean="0"/>
              <a:t>7/8/2019</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DAF8B7F-7501-4271-83FF-8E9559D7FFF3}" type="slidenum">
              <a:rPr lang="en-US" smtClean="0"/>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B9D91C14-F2E0-41F9-935D-C998235E9F0A}" type="datetimeFigureOut">
              <a:rPr lang="en-US" smtClean="0"/>
              <a:t>7/8/2019</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2DAF8B7F-7501-4271-83FF-8E9559D7FFF3}"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hyperlink" Target="https://luatvietnam.vn/chinh-sach/nghi-dinh-144-2013-nd-cp-chinh-phu-82376-d1.html"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hyperlink" Target="https://luatvietnam.vn/hinh-su/luat-100-2015-qh13-quoc-hoi-101324-d1.html"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371600"/>
          </a:xfrm>
          <a:solidFill>
            <a:schemeClr val="accent2">
              <a:lumMod val="75000"/>
            </a:schemeClr>
          </a:solidFill>
        </p:spPr>
        <p:txBody>
          <a:bodyPr>
            <a:normAutofit/>
          </a:bodyPr>
          <a:lstStyle/>
          <a:p>
            <a:pPr algn="ctr">
              <a:lnSpc>
                <a:spcPct val="150000"/>
              </a:lnSpc>
            </a:pPr>
            <a:r>
              <a:rPr lang="en-US" sz="2800" b="1" dirty="0">
                <a:latin typeface="Times New Roman" pitchFamily="18" charset="0"/>
                <a:cs typeface="Times New Roman" pitchFamily="18" charset="0"/>
              </a:rPr>
              <a:t>PHÒNG CHỐNG BẠO LỰC HỌC ĐƯỜNG</a:t>
            </a:r>
            <a:r>
              <a:rPr lang="en-US" sz="2800" dirty="0">
                <a:latin typeface="Times New Roman" pitchFamily="18" charset="0"/>
                <a:cs typeface="Times New Roman" pitchFamily="18" charset="0"/>
              </a:rPr>
              <a:t/>
            </a:r>
            <a:br>
              <a:rPr lang="en-US" sz="2800" dirty="0">
                <a:latin typeface="Times New Roman" pitchFamily="18" charset="0"/>
                <a:cs typeface="Times New Roman" pitchFamily="18" charset="0"/>
              </a:rPr>
            </a:br>
            <a:r>
              <a:rPr lang="en-US" sz="2800" b="1" dirty="0">
                <a:latin typeface="Times New Roman" pitchFamily="18" charset="0"/>
                <a:cs typeface="Times New Roman" pitchFamily="18" charset="0"/>
              </a:rPr>
              <a:t>Ở CÁC CƠ SỞ GIÁO DỤC MẦM </a:t>
            </a:r>
            <a:r>
              <a:rPr lang="en-US" sz="2800" b="1" dirty="0" smtClean="0">
                <a:latin typeface="Times New Roman" pitchFamily="18" charset="0"/>
                <a:cs typeface="Times New Roman" pitchFamily="18" charset="0"/>
              </a:rPr>
              <a:t>NON</a:t>
            </a:r>
            <a:endParaRPr lang="en-US" sz="2800" dirty="0">
              <a:latin typeface="Times New Roman" pitchFamily="18" charset="0"/>
              <a:cs typeface="Times New Roman" pitchFamily="18" charset="0"/>
            </a:endParaRPr>
          </a:p>
        </p:txBody>
      </p:sp>
      <p:sp>
        <p:nvSpPr>
          <p:cNvPr id="3" name="Subtitle 2"/>
          <p:cNvSpPr>
            <a:spLocks noGrp="1"/>
          </p:cNvSpPr>
          <p:nvPr>
            <p:ph type="subTitle" idx="1"/>
          </p:nvPr>
        </p:nvSpPr>
        <p:spPr>
          <a:xfrm>
            <a:off x="4572000" y="4953000"/>
            <a:ext cx="4572000" cy="762000"/>
          </a:xfrm>
        </p:spPr>
        <p:txBody>
          <a:bodyPr>
            <a:noAutofit/>
          </a:bodyPr>
          <a:lstStyle/>
          <a:p>
            <a:pPr algn="ctr"/>
            <a:r>
              <a:rPr lang="en-US" sz="2000" b="1" dirty="0" smtClean="0">
                <a:latin typeface="Times New Roman" pitchFamily="18" charset="0"/>
                <a:cs typeface="Times New Roman" pitchFamily="18" charset="0"/>
              </a:rPr>
              <a:t>TS. </a:t>
            </a:r>
            <a:r>
              <a:rPr lang="en-US" sz="2000" b="1" dirty="0" err="1" smtClean="0">
                <a:latin typeface="Times New Roman" pitchFamily="18" charset="0"/>
                <a:cs typeface="Times New Roman" pitchFamily="18" charset="0"/>
              </a:rPr>
              <a:t>Nguyễn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Thị</a:t>
            </a:r>
            <a:r>
              <a:rPr lang="en-US" sz="2000" b="1" dirty="0" smtClean="0">
                <a:latin typeface="Times New Roman" pitchFamily="18" charset="0"/>
                <a:cs typeface="Times New Roman" pitchFamily="18" charset="0"/>
              </a:rPr>
              <a:t> Thu </a:t>
            </a:r>
            <a:r>
              <a:rPr lang="en-US" sz="2000" b="1" dirty="0" err="1" smtClean="0">
                <a:latin typeface="Times New Roman" pitchFamily="18" charset="0"/>
                <a:cs typeface="Times New Roman" pitchFamily="18" charset="0"/>
              </a:rPr>
              <a:t>Hà</a:t>
            </a:r>
            <a:endParaRPr lang="en-US" sz="2000" b="1" dirty="0" smtClean="0">
              <a:latin typeface="Times New Roman" pitchFamily="18" charset="0"/>
              <a:cs typeface="Times New Roman" pitchFamily="18" charset="0"/>
            </a:endParaRPr>
          </a:p>
          <a:p>
            <a:pPr algn="ctr"/>
            <a:r>
              <a:rPr lang="en-US" sz="2000" b="1" dirty="0" err="1" smtClean="0">
                <a:latin typeface="Times New Roman" pitchFamily="18" charset="0"/>
                <a:cs typeface="Times New Roman" pitchFamily="18" charset="0"/>
              </a:rPr>
              <a:t>Viện</a:t>
            </a:r>
            <a:r>
              <a:rPr lang="en-US" sz="2000" b="1" dirty="0" smtClean="0">
                <a:latin typeface="Times New Roman" pitchFamily="18" charset="0"/>
                <a:cs typeface="Times New Roman" pitchFamily="18" charset="0"/>
              </a:rPr>
              <a:t> KHGD </a:t>
            </a:r>
            <a:r>
              <a:rPr lang="en-US" sz="2000" b="1" dirty="0" err="1" smtClean="0">
                <a:latin typeface="Times New Roman" pitchFamily="18" charset="0"/>
                <a:cs typeface="Times New Roman" pitchFamily="18" charset="0"/>
              </a:rPr>
              <a:t>Việt</a:t>
            </a:r>
            <a:r>
              <a:rPr lang="en-US" sz="2000" b="1" dirty="0" smtClean="0">
                <a:latin typeface="Times New Roman" pitchFamily="18" charset="0"/>
                <a:cs typeface="Times New Roman" pitchFamily="18" charset="0"/>
              </a:rPr>
              <a:t> Nam</a:t>
            </a:r>
            <a:endParaRPr lang="en-US" sz="2000" b="1" dirty="0">
              <a:latin typeface="Times New Roman" pitchFamily="18" charset="0"/>
              <a:cs typeface="Times New Roman" pitchFamily="18" charset="0"/>
            </a:endParaRPr>
          </a:p>
        </p:txBody>
      </p:sp>
      <p:sp>
        <p:nvSpPr>
          <p:cNvPr id="4" name="Rectangle 3"/>
          <p:cNvSpPr/>
          <p:nvPr/>
        </p:nvSpPr>
        <p:spPr>
          <a:xfrm>
            <a:off x="1600200" y="76200"/>
            <a:ext cx="6400800" cy="369332"/>
          </a:xfrm>
          <a:prstGeom prst="rect">
            <a:avLst/>
          </a:prstGeom>
        </p:spPr>
        <p:txBody>
          <a:bodyPr wrap="square">
            <a:spAutoFit/>
          </a:bodyPr>
          <a:lstStyle/>
          <a:p>
            <a:pPr algn="ctr"/>
            <a:r>
              <a:rPr lang="en-US" b="1" dirty="0">
                <a:latin typeface="Times New Roman" panose="02020603050405020304" pitchFamily="18" charset="0"/>
                <a:cs typeface="Times New Roman" panose="02020603050405020304" pitchFamily="18" charset="0"/>
              </a:rPr>
              <a:t>TẬP HUẤN CÁN BỘ QUẢN LÝ VÀ GIÁO VIÊN MẦM NON</a:t>
            </a:r>
          </a:p>
        </p:txBody>
      </p:sp>
    </p:spTree>
    <p:extLst>
      <p:ext uri="{BB962C8B-B14F-4D97-AF65-F5344CB8AC3E}">
        <p14:creationId xmlns:p14="http://schemas.microsoft.com/office/powerpoint/2010/main" val="117317223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33400" y="457200"/>
            <a:ext cx="8305800" cy="492443"/>
          </a:xfrm>
          <a:prstGeom prst="rect">
            <a:avLst/>
          </a:prstGeom>
        </p:spPr>
        <p:txBody>
          <a:bodyPr wrap="square">
            <a:spAutoFit/>
          </a:bodyPr>
          <a:lstStyle/>
          <a:p>
            <a:pPr algn="ctr"/>
            <a:r>
              <a:rPr lang="en-US" sz="2600" b="1" dirty="0" err="1" smtClean="0">
                <a:latin typeface="Times New Roman" pitchFamily="18" charset="0"/>
                <a:cs typeface="Times New Roman" pitchFamily="18" charset="0"/>
              </a:rPr>
              <a:t>Ảnh</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hưởng</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của</a:t>
            </a:r>
            <a:r>
              <a:rPr lang="en-US" sz="2600" b="1" dirty="0" smtClean="0">
                <a:latin typeface="Times New Roman" pitchFamily="18" charset="0"/>
                <a:cs typeface="Times New Roman" pitchFamily="18" charset="0"/>
              </a:rPr>
              <a:t> BLHĐ </a:t>
            </a:r>
            <a:r>
              <a:rPr lang="en-US" sz="2600" b="1" dirty="0" err="1" smtClean="0">
                <a:latin typeface="Times New Roman" pitchFamily="18" charset="0"/>
                <a:cs typeface="Times New Roman" pitchFamily="18" charset="0"/>
              </a:rPr>
              <a:t>đối</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với</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sự</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phát</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triển</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của</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trẻ</a:t>
            </a:r>
            <a:r>
              <a:rPr lang="en-US" sz="2600" b="1" dirty="0" smtClean="0">
                <a:latin typeface="Times New Roman" pitchFamily="18" charset="0"/>
                <a:cs typeface="Times New Roman" pitchFamily="18" charset="0"/>
              </a:rPr>
              <a:t> MN</a:t>
            </a:r>
            <a:endParaRPr lang="en-US" sz="2600" dirty="0">
              <a:latin typeface="Times New Roman" pitchFamily="18" charset="0"/>
              <a:cs typeface="Times New Roman" pitchFamily="18" charset="0"/>
            </a:endParaRPr>
          </a:p>
        </p:txBody>
      </p:sp>
      <p:sp>
        <p:nvSpPr>
          <p:cNvPr id="6" name="Rectangle 5"/>
          <p:cNvSpPr/>
          <p:nvPr/>
        </p:nvSpPr>
        <p:spPr>
          <a:xfrm>
            <a:off x="533400" y="2133600"/>
            <a:ext cx="2362200" cy="830997"/>
          </a:xfrm>
          <a:prstGeom prst="rect">
            <a:avLst/>
          </a:prstGeom>
          <a:solidFill>
            <a:schemeClr val="accent2">
              <a:lumMod val="40000"/>
              <a:lumOff val="60000"/>
            </a:schemeClr>
          </a:solidFill>
        </p:spPr>
        <p:txBody>
          <a:bodyPr wrap="square">
            <a:spAutoFit/>
          </a:bodyPr>
          <a:lstStyle/>
          <a:p>
            <a:r>
              <a:rPr lang="en-US" sz="2400" b="1" dirty="0" err="1">
                <a:latin typeface="Times New Roman" pitchFamily="18" charset="0"/>
                <a:cs typeface="Times New Roman" pitchFamily="18" charset="0"/>
              </a:rPr>
              <a:t>S</a:t>
            </a:r>
            <a:r>
              <a:rPr lang="en-US" sz="2400" b="1" dirty="0" err="1" smtClean="0">
                <a:latin typeface="Times New Roman" pitchFamily="18" charset="0"/>
                <a:cs typeface="Times New Roman" pitchFamily="18" charset="0"/>
              </a:rPr>
              <a:t>ự</a:t>
            </a:r>
            <a:r>
              <a:rPr lang="en-US" sz="2400" b="1" dirty="0" smtClean="0">
                <a:latin typeface="Times New Roman" pitchFamily="18" charset="0"/>
                <a:cs typeface="Times New Roman" pitchFamily="18" charset="0"/>
              </a:rPr>
              <a:t> </a:t>
            </a:r>
            <a:r>
              <a:rPr lang="en-US" sz="2400" b="1" dirty="0" err="1">
                <a:latin typeface="Times New Roman" pitchFamily="18" charset="0"/>
                <a:cs typeface="Times New Roman" pitchFamily="18" charset="0"/>
              </a:rPr>
              <a:t>phát</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triển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thể</a:t>
            </a:r>
            <a:r>
              <a:rPr lang="en-US" sz="2400" b="1" dirty="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chất</a:t>
            </a:r>
            <a:endParaRPr lang="en-US" sz="2400" b="1" dirty="0">
              <a:latin typeface="Times New Roman" pitchFamily="18" charset="0"/>
              <a:cs typeface="Times New Roman" pitchFamily="18" charset="0"/>
            </a:endParaRPr>
          </a:p>
        </p:txBody>
      </p:sp>
      <p:sp>
        <p:nvSpPr>
          <p:cNvPr id="7" name="TextBox 6"/>
          <p:cNvSpPr txBox="1"/>
          <p:nvPr/>
        </p:nvSpPr>
        <p:spPr>
          <a:xfrm>
            <a:off x="3619500" y="3429000"/>
            <a:ext cx="1066800" cy="523220"/>
          </a:xfrm>
          <a:prstGeom prst="rect">
            <a:avLst/>
          </a:prstGeom>
          <a:solidFill>
            <a:srgbClr val="FF0000"/>
          </a:solidFill>
        </p:spPr>
        <p:txBody>
          <a:bodyPr wrap="square" rtlCol="0">
            <a:spAutoFit/>
          </a:bodyPr>
          <a:lstStyle/>
          <a:p>
            <a:r>
              <a:rPr lang="en-US" sz="2800" dirty="0" smtClean="0"/>
              <a:t>BLHĐ</a:t>
            </a:r>
            <a:endParaRPr lang="en-US" sz="2800" dirty="0"/>
          </a:p>
        </p:txBody>
      </p:sp>
      <p:sp>
        <p:nvSpPr>
          <p:cNvPr id="8" name="Rectangle 7"/>
          <p:cNvSpPr/>
          <p:nvPr/>
        </p:nvSpPr>
        <p:spPr>
          <a:xfrm>
            <a:off x="5105400" y="2133599"/>
            <a:ext cx="3897221" cy="830997"/>
          </a:xfrm>
          <a:prstGeom prst="rect">
            <a:avLst/>
          </a:prstGeom>
          <a:solidFill>
            <a:schemeClr val="accent4">
              <a:lumMod val="60000"/>
              <a:lumOff val="40000"/>
            </a:schemeClr>
          </a:solidFill>
        </p:spPr>
        <p:txBody>
          <a:bodyPr wrap="none">
            <a:spAutoFit/>
          </a:bodyPr>
          <a:lstStyle/>
          <a:p>
            <a:pPr algn="ctr"/>
            <a:r>
              <a:rPr lang="en-US" sz="2400" b="1" dirty="0" err="1">
                <a:latin typeface="Times New Roman" pitchFamily="18" charset="0"/>
                <a:cs typeface="Times New Roman" pitchFamily="18" charset="0"/>
              </a:rPr>
              <a:t>T</a:t>
            </a:r>
            <a:r>
              <a:rPr lang="en-US" sz="2400" b="1" dirty="0" err="1" smtClean="0">
                <a:latin typeface="Times New Roman" pitchFamily="18" charset="0"/>
                <a:cs typeface="Times New Roman" pitchFamily="18" charset="0"/>
              </a:rPr>
              <a:t>âm</a:t>
            </a:r>
            <a:r>
              <a:rPr lang="en-US" sz="2400" b="1" dirty="0" smtClean="0">
                <a:latin typeface="Times New Roman" pitchFamily="18" charset="0"/>
                <a:cs typeface="Times New Roman" pitchFamily="18" charset="0"/>
              </a:rPr>
              <a:t> </a:t>
            </a:r>
            <a:r>
              <a:rPr lang="en-US" sz="2400" b="1" dirty="0" err="1">
                <a:latin typeface="Times New Roman" pitchFamily="18" charset="0"/>
                <a:cs typeface="Times New Roman" pitchFamily="18" charset="0"/>
              </a:rPr>
              <a:t>lí</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hành</a:t>
            </a:r>
            <a:r>
              <a:rPr lang="en-US" sz="2400" b="1" dirty="0">
                <a:latin typeface="Times New Roman" pitchFamily="18" charset="0"/>
                <a:cs typeface="Times New Roman" pitchFamily="18" charset="0"/>
              </a:rPr>
              <a:t> vi </a:t>
            </a:r>
            <a:endParaRPr lang="en-US" sz="2400" b="1" dirty="0" smtClean="0">
              <a:latin typeface="Times New Roman" pitchFamily="18" charset="0"/>
              <a:cs typeface="Times New Roman" pitchFamily="18" charset="0"/>
            </a:endParaRPr>
          </a:p>
          <a:p>
            <a:pPr algn="ctr"/>
            <a:r>
              <a:rPr lang="en-US" sz="2400" b="1" dirty="0" err="1" smtClean="0">
                <a:latin typeface="Times New Roman" pitchFamily="18" charset="0"/>
                <a:cs typeface="Times New Roman" pitchFamily="18" charset="0"/>
              </a:rPr>
              <a:t>và</a:t>
            </a:r>
            <a:r>
              <a:rPr lang="en-US" sz="2400" b="1" dirty="0" smtClean="0">
                <a:latin typeface="Times New Roman" pitchFamily="18" charset="0"/>
                <a:cs typeface="Times New Roman" pitchFamily="18" charset="0"/>
              </a:rPr>
              <a:t> </a:t>
            </a:r>
            <a:r>
              <a:rPr lang="en-US" sz="2400" b="1" dirty="0" err="1">
                <a:latin typeface="Times New Roman" pitchFamily="18" charset="0"/>
                <a:cs typeface="Times New Roman" pitchFamily="18" charset="0"/>
              </a:rPr>
              <a:t>các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mối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tương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tác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xã</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hội</a:t>
            </a:r>
            <a:endParaRPr lang="en-US" sz="2400" b="1" dirty="0">
              <a:latin typeface="Times New Roman" pitchFamily="18" charset="0"/>
              <a:cs typeface="Times New Roman" pitchFamily="18" charset="0"/>
            </a:endParaRPr>
          </a:p>
        </p:txBody>
      </p:sp>
      <p:sp>
        <p:nvSpPr>
          <p:cNvPr id="9" name="TextBox 8"/>
          <p:cNvSpPr txBox="1"/>
          <p:nvPr/>
        </p:nvSpPr>
        <p:spPr>
          <a:xfrm>
            <a:off x="3181350" y="4953000"/>
            <a:ext cx="2171700" cy="461665"/>
          </a:xfrm>
          <a:prstGeom prst="rect">
            <a:avLst/>
          </a:prstGeom>
          <a:solidFill>
            <a:schemeClr val="accent5">
              <a:lumMod val="60000"/>
              <a:lumOff val="40000"/>
            </a:schemeClr>
          </a:solidFill>
        </p:spPr>
        <p:txBody>
          <a:bodyPr wrap="square" rtlCol="0">
            <a:spAutoFit/>
          </a:bodyPr>
          <a:lstStyle/>
          <a:p>
            <a:r>
              <a:rPr lang="en-US" sz="2400" b="1" dirty="0" err="1">
                <a:latin typeface="Times New Roman" pitchFamily="18" charset="0"/>
                <a:cs typeface="Times New Roman" pitchFamily="18" charset="0"/>
              </a:rPr>
              <a:t>V</a:t>
            </a:r>
            <a:r>
              <a:rPr lang="en-US" sz="2400" b="1" dirty="0" err="1" smtClean="0">
                <a:latin typeface="Times New Roman" pitchFamily="18" charset="0"/>
                <a:cs typeface="Times New Roman" pitchFamily="18" charset="0"/>
              </a:rPr>
              <a:t>iệc</a:t>
            </a:r>
            <a:r>
              <a:rPr lang="en-US" sz="2400" b="1" dirty="0" smtClean="0">
                <a:latin typeface="Times New Roman" pitchFamily="18" charset="0"/>
                <a:cs typeface="Times New Roman" pitchFamily="18" charset="0"/>
              </a:rPr>
              <a:t> </a:t>
            </a:r>
            <a:r>
              <a:rPr lang="en-US" sz="2400" b="1" dirty="0" err="1">
                <a:latin typeface="Times New Roman" pitchFamily="18" charset="0"/>
                <a:cs typeface="Times New Roman" pitchFamily="18" charset="0"/>
              </a:rPr>
              <a:t>học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tập</a:t>
            </a:r>
            <a:r>
              <a:rPr lang="en-US" sz="2400" b="1" dirty="0">
                <a:latin typeface="Times New Roman" pitchFamily="18" charset="0"/>
                <a:cs typeface="Times New Roman" pitchFamily="18" charset="0"/>
              </a:rPr>
              <a:t> </a:t>
            </a:r>
          </a:p>
        </p:txBody>
      </p:sp>
      <p:cxnSp>
        <p:nvCxnSpPr>
          <p:cNvPr id="11" name="Straight Arrow Connector 10"/>
          <p:cNvCxnSpPr/>
          <p:nvPr/>
        </p:nvCxnSpPr>
        <p:spPr>
          <a:xfrm flipH="1" flipV="1">
            <a:off x="2895600" y="2819400"/>
            <a:ext cx="990600" cy="609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7" idx="3"/>
          </p:cNvCxnSpPr>
          <p:nvPr/>
        </p:nvCxnSpPr>
        <p:spPr>
          <a:xfrm flipV="1">
            <a:off x="4686300" y="2964596"/>
            <a:ext cx="1333500" cy="72601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7" idx="2"/>
          </p:cNvCxnSpPr>
          <p:nvPr/>
        </p:nvCxnSpPr>
        <p:spPr>
          <a:xfrm>
            <a:off x="4152900" y="3952220"/>
            <a:ext cx="0" cy="10007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2980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inVertical)">
                                      <p:cBhvr>
                                        <p:cTn id="20" dur="500"/>
                                        <p:tgtEl>
                                          <p:spTgt spid="13"/>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barn(inVertical)">
                                      <p:cBhvr>
                                        <p:cTn id="28" dur="500"/>
                                        <p:tgtEl>
                                          <p:spTgt spid="15"/>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arn(inVertical)">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04800"/>
            <a:ext cx="8153400" cy="685800"/>
          </a:xfrm>
          <a:solidFill>
            <a:schemeClr val="accent2">
              <a:lumMod val="40000"/>
              <a:lumOff val="60000"/>
            </a:schemeClr>
          </a:solidFill>
        </p:spPr>
        <p:txBody>
          <a:bodyPr>
            <a:noAutofit/>
          </a:bodyPr>
          <a:lstStyle/>
          <a:p>
            <a:r>
              <a:rPr lang="en-US" sz="2800" b="1" dirty="0" smtClean="0">
                <a:latin typeface="Times New Roman" pitchFamily="18" charset="0"/>
                <a:cs typeface="Times New Roman" pitchFamily="18" charset="0"/>
              </a:rPr>
              <a:t/>
            </a:r>
            <a:br>
              <a:rPr lang="en-US" sz="2800" b="1" dirty="0" smtClean="0">
                <a:latin typeface="Times New Roman" pitchFamily="18" charset="0"/>
                <a:cs typeface="Times New Roman" pitchFamily="18" charset="0"/>
              </a:rPr>
            </a:br>
            <a:r>
              <a:rPr lang="en-US" sz="2800" b="1" dirty="0" err="1" smtClean="0">
                <a:latin typeface="Times New Roman" pitchFamily="18" charset="0"/>
                <a:cs typeface="Times New Roman" pitchFamily="18" charset="0"/>
              </a:rPr>
              <a:t>Ảnh</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hưởng</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đến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sự</a:t>
            </a:r>
            <a:r>
              <a:rPr lang="en-US" sz="2800" b="1" dirty="0" smtClean="0">
                <a:latin typeface="Times New Roman" pitchFamily="18" charset="0"/>
                <a:cs typeface="Times New Roman" pitchFamily="18" charset="0"/>
              </a:rPr>
              <a:t> </a:t>
            </a:r>
            <a:r>
              <a:rPr lang="en-US" sz="2800" b="1" dirty="0" err="1">
                <a:latin typeface="Times New Roman" pitchFamily="18" charset="0"/>
                <a:cs typeface="Times New Roman" pitchFamily="18" charset="0"/>
              </a:rPr>
              <a:t>phát</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triển</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thể</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chất</a:t>
            </a:r>
            <a:r>
              <a:rPr lang="en-US" sz="2800" b="1" dirty="0">
                <a:latin typeface="Times New Roman" pitchFamily="18" charset="0"/>
                <a:cs typeface="Times New Roman" pitchFamily="18" charset="0"/>
              </a:rPr>
              <a:t/>
            </a:r>
            <a:br>
              <a:rPr lang="en-US" sz="2800" b="1" dirty="0">
                <a:latin typeface="Times New Roman" pitchFamily="18" charset="0"/>
                <a:cs typeface="Times New Roman" pitchFamily="18" charset="0"/>
              </a:rPr>
            </a:br>
            <a:endParaRPr lang="en-US" sz="2800" dirty="0"/>
          </a:p>
        </p:txBody>
      </p:sp>
      <p:sp>
        <p:nvSpPr>
          <p:cNvPr id="4" name="TextBox 3"/>
          <p:cNvSpPr txBox="1"/>
          <p:nvPr/>
        </p:nvSpPr>
        <p:spPr>
          <a:xfrm>
            <a:off x="381000" y="3375301"/>
            <a:ext cx="2057400" cy="461665"/>
          </a:xfrm>
          <a:prstGeom prst="rect">
            <a:avLst/>
          </a:prstGeom>
          <a:solidFill>
            <a:schemeClr val="tx2">
              <a:lumMod val="20000"/>
              <a:lumOff val="80000"/>
            </a:schemeClr>
          </a:solidFill>
        </p:spPr>
        <p:txBody>
          <a:bodyPr wrap="square" rtlCol="0">
            <a:spAutoFit/>
          </a:bodyPr>
          <a:lstStyle/>
          <a:p>
            <a:r>
              <a:rPr lang="en-US" sz="2400" b="1" dirty="0" err="1" smtClean="0">
                <a:latin typeface="Times New Roman" pitchFamily="18" charset="0"/>
                <a:cs typeface="Times New Roman" pitchFamily="18" charset="0"/>
              </a:rPr>
              <a:t>Thương</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tật</a:t>
            </a:r>
            <a:endParaRPr lang="en-US" sz="2400" b="1" dirty="0">
              <a:latin typeface="Times New Roman" pitchFamily="18" charset="0"/>
              <a:cs typeface="Times New Roman" pitchFamily="18" charset="0"/>
            </a:endParaRPr>
          </a:p>
        </p:txBody>
      </p:sp>
      <p:sp>
        <p:nvSpPr>
          <p:cNvPr id="5" name="TextBox 4"/>
          <p:cNvSpPr txBox="1"/>
          <p:nvPr/>
        </p:nvSpPr>
        <p:spPr>
          <a:xfrm>
            <a:off x="3276600" y="2057400"/>
            <a:ext cx="2286000" cy="461665"/>
          </a:xfrm>
          <a:prstGeom prst="rect">
            <a:avLst/>
          </a:prstGeom>
          <a:solidFill>
            <a:schemeClr val="tx2">
              <a:lumMod val="20000"/>
              <a:lumOff val="80000"/>
            </a:schemeClr>
          </a:solidFill>
        </p:spPr>
        <p:txBody>
          <a:bodyPr wrap="square" rtlCol="0">
            <a:spAutoFit/>
          </a:bodyPr>
          <a:lstStyle/>
          <a:p>
            <a:r>
              <a:rPr lang="en-US" sz="2400" b="1" dirty="0" err="1" smtClean="0">
                <a:latin typeface="Times New Roman" pitchFamily="18" charset="0"/>
                <a:cs typeface="Times New Roman" pitchFamily="18" charset="0"/>
              </a:rPr>
              <a:t>Đau</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đớn</a:t>
            </a:r>
            <a:endParaRPr lang="en-US" sz="2400" b="1" dirty="0">
              <a:latin typeface="Times New Roman" pitchFamily="18" charset="0"/>
              <a:cs typeface="Times New Roman" pitchFamily="18" charset="0"/>
            </a:endParaRPr>
          </a:p>
        </p:txBody>
      </p:sp>
      <p:sp>
        <p:nvSpPr>
          <p:cNvPr id="6" name="TextBox 5"/>
          <p:cNvSpPr txBox="1"/>
          <p:nvPr/>
        </p:nvSpPr>
        <p:spPr>
          <a:xfrm>
            <a:off x="1219200" y="5671710"/>
            <a:ext cx="2438400" cy="461665"/>
          </a:xfrm>
          <a:prstGeom prst="rect">
            <a:avLst/>
          </a:prstGeom>
          <a:solidFill>
            <a:schemeClr val="tx2">
              <a:lumMod val="20000"/>
              <a:lumOff val="80000"/>
            </a:schemeClr>
          </a:solidFill>
        </p:spPr>
        <p:txBody>
          <a:bodyPr wrap="square" rtlCol="0">
            <a:spAutoFit/>
          </a:bodyPr>
          <a:lstStyle/>
          <a:p>
            <a:r>
              <a:rPr lang="en-US" sz="2400" b="1" dirty="0" err="1" smtClean="0">
                <a:latin typeface="Times New Roman" pitchFamily="18" charset="0"/>
                <a:cs typeface="Times New Roman" pitchFamily="18" charset="0"/>
              </a:rPr>
              <a:t>Tử</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vong</a:t>
            </a:r>
            <a:endParaRPr lang="en-US" sz="2400" b="1" dirty="0">
              <a:latin typeface="Times New Roman" pitchFamily="18" charset="0"/>
              <a:cs typeface="Times New Roman" pitchFamily="18" charset="0"/>
            </a:endParaRPr>
          </a:p>
        </p:txBody>
      </p:sp>
      <p:sp>
        <p:nvSpPr>
          <p:cNvPr id="7" name="TextBox 6"/>
          <p:cNvSpPr txBox="1"/>
          <p:nvPr/>
        </p:nvSpPr>
        <p:spPr>
          <a:xfrm>
            <a:off x="5278582" y="3386708"/>
            <a:ext cx="2895600" cy="461665"/>
          </a:xfrm>
          <a:prstGeom prst="rect">
            <a:avLst/>
          </a:prstGeom>
          <a:solidFill>
            <a:schemeClr val="tx2">
              <a:lumMod val="20000"/>
              <a:lumOff val="80000"/>
            </a:schemeClr>
          </a:solidFill>
        </p:spPr>
        <p:txBody>
          <a:bodyPr wrap="square" rtlCol="0">
            <a:spAutoFit/>
          </a:bodyPr>
          <a:lstStyle/>
          <a:p>
            <a:r>
              <a:rPr lang="en-US" sz="2400" b="1" dirty="0" err="1" smtClean="0">
                <a:latin typeface="Times New Roman" pitchFamily="18" charset="0"/>
                <a:cs typeface="Times New Roman" pitchFamily="18" charset="0"/>
              </a:rPr>
              <a:t>Căng</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thẳng</a:t>
            </a:r>
            <a:r>
              <a:rPr lang="en-US" sz="2400" b="1" dirty="0" smtClean="0">
                <a:latin typeface="Times New Roman" pitchFamily="18" charset="0"/>
                <a:cs typeface="Times New Roman" pitchFamily="18" charset="0"/>
              </a:rPr>
              <a:t>, lo </a:t>
            </a:r>
            <a:r>
              <a:rPr lang="en-US" sz="2400" b="1" dirty="0" err="1" smtClean="0">
                <a:latin typeface="Times New Roman" pitchFamily="18" charset="0"/>
                <a:cs typeface="Times New Roman" pitchFamily="18" charset="0"/>
              </a:rPr>
              <a:t>lắng</a:t>
            </a:r>
            <a:endParaRPr lang="en-US" sz="2400" b="1" dirty="0">
              <a:latin typeface="Times New Roman" pitchFamily="18" charset="0"/>
              <a:cs typeface="Times New Roman" pitchFamily="18" charset="0"/>
            </a:endParaRPr>
          </a:p>
        </p:txBody>
      </p:sp>
      <p:sp>
        <p:nvSpPr>
          <p:cNvPr id="8" name="TextBox 7"/>
          <p:cNvSpPr txBox="1"/>
          <p:nvPr/>
        </p:nvSpPr>
        <p:spPr>
          <a:xfrm>
            <a:off x="4555176" y="4724400"/>
            <a:ext cx="2760024" cy="461665"/>
          </a:xfrm>
          <a:prstGeom prst="rect">
            <a:avLst/>
          </a:prstGeom>
          <a:solidFill>
            <a:schemeClr val="tx2">
              <a:lumMod val="20000"/>
              <a:lumOff val="80000"/>
            </a:schemeClr>
          </a:solidFill>
        </p:spPr>
        <p:txBody>
          <a:bodyPr wrap="square" rtlCol="0">
            <a:spAutoFit/>
          </a:bodyPr>
          <a:lstStyle/>
          <a:p>
            <a:r>
              <a:rPr lang="en-US" sz="2400" b="1" dirty="0" err="1" smtClean="0">
                <a:latin typeface="Times New Roman" pitchFamily="18" charset="0"/>
                <a:cs typeface="Times New Roman" pitchFamily="18" charset="0"/>
              </a:rPr>
              <a:t>Bệnh</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lý</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thần</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kinh</a:t>
            </a:r>
            <a:endParaRPr lang="en-US" sz="2400" b="1" dirty="0">
              <a:latin typeface="Times New Roman" pitchFamily="18" charset="0"/>
              <a:cs typeface="Times New Roman" pitchFamily="18" charset="0"/>
            </a:endParaRPr>
          </a:p>
        </p:txBody>
      </p:sp>
    </p:spTree>
    <p:extLst>
      <p:ext uri="{BB962C8B-B14F-4D97-AF65-F5344CB8AC3E}">
        <p14:creationId xmlns:p14="http://schemas.microsoft.com/office/powerpoint/2010/main" val="2959187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inVertical)">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inVertical)">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arn(inVertical)">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4300" y="124635"/>
            <a:ext cx="9029700" cy="2062872"/>
          </a:xfrm>
          <a:prstGeom prst="rect">
            <a:avLst/>
          </a:prstGeom>
          <a:solidFill>
            <a:schemeClr val="accent1">
              <a:lumMod val="20000"/>
              <a:lumOff val="80000"/>
            </a:schemeClr>
          </a:solidFill>
        </p:spPr>
        <p:txBody>
          <a:bodyPr wrap="square">
            <a:spAutoFit/>
          </a:bodyPr>
          <a:lstStyle/>
          <a:p>
            <a:pPr algn="just">
              <a:lnSpc>
                <a:spcPct val="150000"/>
              </a:lnSpc>
            </a:pPr>
            <a:r>
              <a:rPr lang="vi-VN" sz="2200" dirty="0">
                <a:latin typeface="Times New Roman" pitchFamily="18" charset="0"/>
                <a:cs typeface="Times New Roman" pitchFamily="18" charset="0"/>
              </a:rPr>
              <a:t>Theo </a:t>
            </a:r>
            <a:r>
              <a:rPr lang="vi-VN" sz="2200" dirty="0" smtClean="0">
                <a:latin typeface="Times New Roman" pitchFamily="18" charset="0"/>
                <a:cs typeface="Times New Roman" pitchFamily="18" charset="0"/>
              </a:rPr>
              <a:t>tạp </a:t>
            </a:r>
            <a:r>
              <a:rPr lang="vi-VN" sz="2200" dirty="0">
                <a:latin typeface="Times New Roman" pitchFamily="18" charset="0"/>
                <a:cs typeface="Times New Roman" pitchFamily="18" charset="0"/>
              </a:rPr>
              <a:t>chí </a:t>
            </a:r>
            <a:r>
              <a:rPr lang="vi-VN" sz="2200" i="1" dirty="0">
                <a:latin typeface="Times New Roman" pitchFamily="18" charset="0"/>
                <a:cs typeface="Times New Roman" pitchFamily="18" charset="0"/>
              </a:rPr>
              <a:t>Neurology,</a:t>
            </a:r>
            <a:r>
              <a:rPr lang="vi-VN" sz="2200" dirty="0">
                <a:latin typeface="Times New Roman" pitchFamily="18" charset="0"/>
                <a:cs typeface="Times New Roman" pitchFamily="18" charset="0"/>
              </a:rPr>
              <a:t> các nhà khoa học từ Trường Đại học Y Harvard chỉ ra người có nồng độ cortisol hay còn gọi là hormone stress </a:t>
            </a:r>
            <a:r>
              <a:rPr lang="vi-VN" sz="2200" dirty="0" smtClean="0">
                <a:latin typeface="Times New Roman" pitchFamily="18" charset="0"/>
                <a:cs typeface="Times New Roman" pitchFamily="18" charset="0"/>
              </a:rPr>
              <a:t>cao </a:t>
            </a:r>
            <a:r>
              <a:rPr lang="vi-VN" sz="2200" dirty="0">
                <a:latin typeface="Times New Roman" pitchFamily="18" charset="0"/>
                <a:cs typeface="Times New Roman" pitchFamily="18" charset="0"/>
              </a:rPr>
              <a:t>thường gặp khó khăn trong việc ghi nhớ. Não bộ của họ cũng nhỏ hơn</a:t>
            </a:r>
            <a:r>
              <a:rPr lang="vi-VN" sz="2200" dirty="0" smtClean="0">
                <a:latin typeface="Times New Roman" pitchFamily="18" charset="0"/>
                <a:cs typeface="Times New Roman" pitchFamily="18" charset="0"/>
              </a:rPr>
              <a:t>.</a:t>
            </a:r>
            <a:endParaRPr lang="en-US" sz="2200" dirty="0" smtClean="0">
              <a:latin typeface="Times New Roman" pitchFamily="18" charset="0"/>
              <a:cs typeface="Times New Roman" pitchFamily="18" charset="0"/>
            </a:endParaRPr>
          </a:p>
          <a:p>
            <a:pPr algn="just">
              <a:lnSpc>
                <a:spcPct val="150000"/>
              </a:lnSpc>
            </a:pPr>
            <a:endParaRPr lang="en-US" sz="2200" dirty="0">
              <a:latin typeface="Times New Roman" pitchFamily="18" charset="0"/>
              <a:cs typeface="Times New Roman" pitchFamily="18" charset="0"/>
            </a:endParaRPr>
          </a:p>
        </p:txBody>
      </p:sp>
      <p:sp>
        <p:nvSpPr>
          <p:cNvPr id="5" name="TextBox 4"/>
          <p:cNvSpPr txBox="1"/>
          <p:nvPr/>
        </p:nvSpPr>
        <p:spPr>
          <a:xfrm>
            <a:off x="304800" y="2438400"/>
            <a:ext cx="8686800" cy="4094198"/>
          </a:xfrm>
          <a:prstGeom prst="rect">
            <a:avLst/>
          </a:prstGeom>
          <a:solidFill>
            <a:schemeClr val="tx2">
              <a:lumMod val="20000"/>
              <a:lumOff val="80000"/>
            </a:schemeClr>
          </a:solidFill>
        </p:spPr>
        <p:txBody>
          <a:bodyPr wrap="square" rtlCol="0">
            <a:spAutoFit/>
          </a:bodyPr>
          <a:lstStyle/>
          <a:p>
            <a:pPr algn="just">
              <a:lnSpc>
                <a:spcPct val="150000"/>
              </a:lnSpc>
            </a:pP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Đại</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học</a:t>
            </a:r>
            <a:r>
              <a:rPr lang="en-US" sz="2200" dirty="0">
                <a:latin typeface="Times New Roman" pitchFamily="18" charset="0"/>
                <a:cs typeface="Times New Roman" pitchFamily="18" charset="0"/>
              </a:rPr>
              <a:t> California </a:t>
            </a:r>
            <a:r>
              <a:rPr lang="en-US" sz="2200" dirty="0" err="1">
                <a:latin typeface="Times New Roman" pitchFamily="18" charset="0"/>
                <a:cs typeface="Times New Roman" pitchFamily="18" charset="0"/>
              </a:rPr>
              <a:t>Gian</a:t>
            </a:r>
            <a:r>
              <a:rPr lang="en-US" sz="2200" dirty="0">
                <a:latin typeface="Times New Roman" pitchFamily="18" charset="0"/>
                <a:cs typeface="Times New Roman" pitchFamily="18" charset="0"/>
              </a:rPr>
              <a:t> Berkeley </a:t>
            </a:r>
            <a:r>
              <a:rPr lang="en-US" sz="2200" dirty="0" err="1">
                <a:latin typeface="Times New Roman" pitchFamily="18" charset="0"/>
                <a:cs typeface="Times New Roman" pitchFamily="18" charset="0"/>
              </a:rPr>
              <a:t>đã</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thực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hiện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một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loạt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thí</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nghiệm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xem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xét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động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của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căng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thẳng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lên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não</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Khi</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căng</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thẳng</a:t>
            </a:r>
            <a:r>
              <a:rPr lang="en-US" sz="2200" dirty="0">
                <a:latin typeface="Times New Roman" pitchFamily="18" charset="0"/>
                <a:cs typeface="Times New Roman" pitchFamily="18" charset="0"/>
              </a:rPr>
              <a:t>, lo </a:t>
            </a:r>
            <a:r>
              <a:rPr lang="en-US" sz="2200" dirty="0" err="1">
                <a:latin typeface="Times New Roman" pitchFamily="18" charset="0"/>
                <a:cs typeface="Times New Roman" pitchFamily="18" charset="0"/>
              </a:rPr>
              <a:t>sợ</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não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bộ</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sản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xuất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nhiều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tế</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bào</a:t>
            </a:r>
            <a:r>
              <a:rPr lang="en-US" sz="2200" dirty="0">
                <a:latin typeface="Times New Roman" pitchFamily="18" charset="0"/>
                <a:cs typeface="Times New Roman" pitchFamily="18" charset="0"/>
              </a:rPr>
              <a:t> myelin - </a:t>
            </a:r>
            <a:r>
              <a:rPr lang="en-US" sz="2200" dirty="0" err="1">
                <a:latin typeface="Times New Roman" pitchFamily="18" charset="0"/>
                <a:cs typeface="Times New Roman" pitchFamily="18" charset="0"/>
              </a:rPr>
              <a:t>một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chất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giàu</a:t>
            </a:r>
            <a:r>
              <a:rPr lang="en-US" sz="2200" dirty="0">
                <a:latin typeface="Times New Roman" pitchFamily="18" charset="0"/>
                <a:cs typeface="Times New Roman" pitchFamily="18" charset="0"/>
              </a:rPr>
              <a:t> lipid </a:t>
            </a:r>
            <a:r>
              <a:rPr lang="en-US" sz="2200" dirty="0" err="1">
                <a:latin typeface="Times New Roman" pitchFamily="18" charset="0"/>
                <a:cs typeface="Times New Roman" pitchFamily="18" charset="0"/>
              </a:rPr>
              <a:t>bao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quanh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sợi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trục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của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tế</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bào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thần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kinh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tạo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thành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một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lớp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điện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Dư</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thừa</a:t>
            </a:r>
            <a:r>
              <a:rPr lang="en-US" sz="2200" dirty="0">
                <a:latin typeface="Times New Roman" pitchFamily="18" charset="0"/>
                <a:cs typeface="Times New Roman" pitchFamily="18" charset="0"/>
              </a:rPr>
              <a:t> myelin ở </a:t>
            </a:r>
            <a:r>
              <a:rPr lang="en-US" sz="2200" dirty="0" err="1">
                <a:latin typeface="Times New Roman" pitchFamily="18" charset="0"/>
                <a:cs typeface="Times New Roman" pitchFamily="18" charset="0"/>
              </a:rPr>
              <a:t>một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số</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vực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nhất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định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của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não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gây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cản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trở</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nhận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thức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của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người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việc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giao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tiếp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trở</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nên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khăn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Đây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tiền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đề</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của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chứng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rối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loạn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tâm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thần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trầm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cảm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rối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loạn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cảm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xúc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nhau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Khi</a:t>
            </a:r>
            <a:r>
              <a:rPr lang="en-US" sz="2200" dirty="0">
                <a:latin typeface="Times New Roman" pitchFamily="18" charset="0"/>
                <a:cs typeface="Times New Roman" pitchFamily="18" charset="0"/>
              </a:rPr>
              <a:t> myelin </a:t>
            </a:r>
            <a:r>
              <a:rPr lang="en-US" sz="2200" dirty="0" err="1">
                <a:latin typeface="Times New Roman" pitchFamily="18" charset="0"/>
                <a:cs typeface="Times New Roman" pitchFamily="18" charset="0"/>
              </a:rPr>
              <a:t>được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sản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xuất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ra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nhiều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trong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thời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gian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dài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sẽ</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làm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thay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đổi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cấu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trúc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não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giết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chết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tế</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bào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não</a:t>
            </a:r>
            <a:r>
              <a:rPr lang="en-US" sz="2200" dirty="0">
                <a:latin typeface="Times New Roman" pitchFamily="18" charset="0"/>
                <a:cs typeface="Times New Roman" pitchFamily="18" charset="0"/>
              </a:rPr>
              <a:t>. </a:t>
            </a:r>
          </a:p>
        </p:txBody>
      </p:sp>
    </p:spTree>
    <p:extLst>
      <p:ext uri="{BB962C8B-B14F-4D97-AF65-F5344CB8AC3E}">
        <p14:creationId xmlns:p14="http://schemas.microsoft.com/office/powerpoint/2010/main" val="2915435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153400" cy="838200"/>
          </a:xfrm>
          <a:solidFill>
            <a:schemeClr val="accent2">
              <a:lumMod val="40000"/>
              <a:lumOff val="60000"/>
            </a:schemeClr>
          </a:solidFill>
        </p:spPr>
        <p:txBody>
          <a:bodyPr>
            <a:noAutofit/>
          </a:bodyPr>
          <a:lstStyle/>
          <a:p>
            <a:r>
              <a:rPr lang="en-US" sz="2400" b="1" dirty="0" err="1">
                <a:latin typeface="Times New Roman" pitchFamily="18" charset="0"/>
                <a:cs typeface="Times New Roman" pitchFamily="18" charset="0"/>
              </a:rPr>
              <a:t>Ảnh</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hưởng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đến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tâm</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lí</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hành</a:t>
            </a:r>
            <a:r>
              <a:rPr lang="en-US" sz="2400" b="1" dirty="0">
                <a:latin typeface="Times New Roman" pitchFamily="18" charset="0"/>
                <a:cs typeface="Times New Roman" pitchFamily="18" charset="0"/>
              </a:rPr>
              <a:t> vi </a:t>
            </a:r>
            <a:r>
              <a:rPr lang="en-US" sz="2400" b="1" dirty="0" err="1">
                <a:latin typeface="Times New Roman" pitchFamily="18" charset="0"/>
                <a:cs typeface="Times New Roman" pitchFamily="18" charset="0"/>
              </a:rPr>
              <a:t>và</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các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mối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tương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tác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xã</a:t>
            </a:r>
            <a:r>
              <a:rPr lang="en-US" sz="2400" b="1" dirty="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hội</a:t>
            </a:r>
            <a:endParaRPr lang="en-US" sz="2400" b="1" dirty="0">
              <a:latin typeface="Times New Roman" pitchFamily="18" charset="0"/>
              <a:cs typeface="Times New Roman" pitchFamily="18" charset="0"/>
            </a:endParaRPr>
          </a:p>
        </p:txBody>
      </p:sp>
      <p:sp>
        <p:nvSpPr>
          <p:cNvPr id="4" name="TextBox 3"/>
          <p:cNvSpPr txBox="1"/>
          <p:nvPr/>
        </p:nvSpPr>
        <p:spPr>
          <a:xfrm>
            <a:off x="152400" y="2036618"/>
            <a:ext cx="2209800" cy="830997"/>
          </a:xfrm>
          <a:prstGeom prst="rect">
            <a:avLst/>
          </a:prstGeom>
          <a:solidFill>
            <a:schemeClr val="tx2">
              <a:lumMod val="20000"/>
              <a:lumOff val="80000"/>
            </a:schemeClr>
          </a:solidFill>
        </p:spPr>
        <p:txBody>
          <a:bodyPr wrap="square" rtlCol="0">
            <a:spAutoFit/>
          </a:bodyPr>
          <a:lstStyle/>
          <a:p>
            <a:r>
              <a:rPr lang="en-US" sz="2400" b="1" dirty="0" err="1" smtClean="0">
                <a:latin typeface="Times New Roman" pitchFamily="18" charset="0"/>
                <a:cs typeface="Times New Roman" pitchFamily="18" charset="0"/>
              </a:rPr>
              <a:t>Mất</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tự</a:t>
            </a:r>
            <a:r>
              <a:rPr lang="en-US" sz="2400" b="1" dirty="0" smtClean="0">
                <a:latin typeface="Times New Roman" pitchFamily="18" charset="0"/>
                <a:cs typeface="Times New Roman" pitchFamily="18" charset="0"/>
              </a:rPr>
              <a:t> tin, </a:t>
            </a:r>
            <a:r>
              <a:rPr lang="en-US" sz="2400" b="1" dirty="0" err="1" smtClean="0">
                <a:latin typeface="Times New Roman" pitchFamily="18" charset="0"/>
                <a:cs typeface="Times New Roman" pitchFamily="18" charset="0"/>
              </a:rPr>
              <a:t>nhút</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nhát</a:t>
            </a:r>
            <a:endParaRPr lang="en-US" sz="2400" b="1" dirty="0">
              <a:latin typeface="Times New Roman" pitchFamily="18" charset="0"/>
              <a:cs typeface="Times New Roman" pitchFamily="18" charset="0"/>
            </a:endParaRPr>
          </a:p>
        </p:txBody>
      </p:sp>
      <p:sp>
        <p:nvSpPr>
          <p:cNvPr id="5" name="TextBox 4"/>
          <p:cNvSpPr txBox="1"/>
          <p:nvPr/>
        </p:nvSpPr>
        <p:spPr>
          <a:xfrm>
            <a:off x="3276600" y="1574953"/>
            <a:ext cx="2286000" cy="461665"/>
          </a:xfrm>
          <a:prstGeom prst="rect">
            <a:avLst/>
          </a:prstGeom>
          <a:solidFill>
            <a:schemeClr val="tx2">
              <a:lumMod val="20000"/>
              <a:lumOff val="80000"/>
            </a:schemeClr>
          </a:solidFill>
        </p:spPr>
        <p:txBody>
          <a:bodyPr wrap="square" rtlCol="0">
            <a:spAutoFit/>
          </a:bodyPr>
          <a:lstStyle/>
          <a:p>
            <a:r>
              <a:rPr lang="en-US" sz="2400" b="1" dirty="0">
                <a:latin typeface="Times New Roman" pitchFamily="18" charset="0"/>
                <a:cs typeface="Times New Roman" pitchFamily="18" charset="0"/>
              </a:rPr>
              <a:t>Lo </a:t>
            </a:r>
            <a:r>
              <a:rPr lang="en-US" sz="2400" b="1" dirty="0" err="1">
                <a:latin typeface="Times New Roman" pitchFamily="18" charset="0"/>
                <a:cs typeface="Times New Roman" pitchFamily="18" charset="0"/>
              </a:rPr>
              <a:t>lắng</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sợ</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hãi</a:t>
            </a:r>
            <a:endParaRPr lang="en-US" sz="2400" b="1" dirty="0">
              <a:latin typeface="Times New Roman" pitchFamily="18" charset="0"/>
              <a:cs typeface="Times New Roman" pitchFamily="18" charset="0"/>
            </a:endParaRPr>
          </a:p>
        </p:txBody>
      </p:sp>
      <p:sp>
        <p:nvSpPr>
          <p:cNvPr id="7" name="TextBox 6"/>
          <p:cNvSpPr txBox="1"/>
          <p:nvPr/>
        </p:nvSpPr>
        <p:spPr>
          <a:xfrm>
            <a:off x="5713021" y="2867615"/>
            <a:ext cx="2895600" cy="830997"/>
          </a:xfrm>
          <a:prstGeom prst="rect">
            <a:avLst/>
          </a:prstGeom>
          <a:solidFill>
            <a:schemeClr val="tx2">
              <a:lumMod val="20000"/>
              <a:lumOff val="80000"/>
            </a:schemeClr>
          </a:solidFill>
        </p:spPr>
        <p:txBody>
          <a:bodyPr wrap="square" rtlCol="0">
            <a:spAutoFit/>
          </a:bodyPr>
          <a:lstStyle/>
          <a:p>
            <a:r>
              <a:rPr lang="en-US" sz="2400" b="1" dirty="0" err="1" smtClean="0">
                <a:latin typeface="Times New Roman" pitchFamily="18" charset="0"/>
                <a:cs typeface="Times New Roman" pitchFamily="18" charset="0"/>
              </a:rPr>
              <a:t>Mất</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niềm</a:t>
            </a:r>
            <a:r>
              <a:rPr lang="en-US" sz="2400" b="1" dirty="0" smtClean="0">
                <a:latin typeface="Times New Roman" pitchFamily="18" charset="0"/>
                <a:cs typeface="Times New Roman" pitchFamily="18" charset="0"/>
              </a:rPr>
              <a:t> tin </a:t>
            </a:r>
            <a:r>
              <a:rPr lang="en-US" sz="2400" b="1" dirty="0" err="1" smtClean="0">
                <a:latin typeface="Times New Roman" pitchFamily="18" charset="0"/>
                <a:cs typeface="Times New Roman" pitchFamily="18" charset="0"/>
              </a:rPr>
              <a:t>vào</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người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khác</a:t>
            </a:r>
            <a:endParaRPr lang="en-US" sz="2400" b="1" dirty="0">
              <a:latin typeface="Times New Roman" pitchFamily="18" charset="0"/>
              <a:cs typeface="Times New Roman" pitchFamily="18" charset="0"/>
            </a:endParaRPr>
          </a:p>
        </p:txBody>
      </p:sp>
      <p:sp>
        <p:nvSpPr>
          <p:cNvPr id="8" name="TextBox 7"/>
          <p:cNvSpPr txBox="1"/>
          <p:nvPr/>
        </p:nvSpPr>
        <p:spPr>
          <a:xfrm>
            <a:off x="6041571" y="4047530"/>
            <a:ext cx="2760024" cy="1569660"/>
          </a:xfrm>
          <a:prstGeom prst="rect">
            <a:avLst/>
          </a:prstGeom>
          <a:solidFill>
            <a:schemeClr val="tx2">
              <a:lumMod val="20000"/>
              <a:lumOff val="80000"/>
            </a:schemeClr>
          </a:solidFill>
        </p:spPr>
        <p:txBody>
          <a:bodyPr wrap="square" rtlCol="0">
            <a:spAutoFit/>
          </a:bodyPr>
          <a:lstStyle/>
          <a:p>
            <a:pPr algn="just"/>
            <a:r>
              <a:rPr lang="en-US" sz="2400" b="1" dirty="0" err="1" smtClean="0">
                <a:latin typeface="Times New Roman" pitchFamily="18" charset="0"/>
                <a:cs typeface="Times New Roman" pitchFamily="18" charset="0"/>
              </a:rPr>
              <a:t>Tự</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làm</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đau</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bản</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thân</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hoặc</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làm</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đau</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người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khác</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phá</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phách</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đồ</a:t>
            </a:r>
            <a:r>
              <a:rPr lang="en-US" sz="2400" b="1" dirty="0" smtClean="0">
                <a:latin typeface="Times New Roman" pitchFamily="18" charset="0"/>
                <a:cs typeface="Times New Roman" pitchFamily="18" charset="0"/>
              </a:rPr>
              <a:t> </a:t>
            </a:r>
            <a:endParaRPr lang="en-US" sz="2400" b="1" dirty="0">
              <a:latin typeface="Times New Roman" pitchFamily="18" charset="0"/>
              <a:cs typeface="Times New Roman" pitchFamily="18" charset="0"/>
            </a:endParaRPr>
          </a:p>
        </p:txBody>
      </p:sp>
      <p:sp>
        <p:nvSpPr>
          <p:cNvPr id="9" name="TextBox 8"/>
          <p:cNvSpPr txBox="1"/>
          <p:nvPr/>
        </p:nvSpPr>
        <p:spPr>
          <a:xfrm>
            <a:off x="6400800" y="1840859"/>
            <a:ext cx="1981200" cy="461665"/>
          </a:xfrm>
          <a:prstGeom prst="rect">
            <a:avLst/>
          </a:prstGeom>
          <a:solidFill>
            <a:schemeClr val="tx2">
              <a:lumMod val="20000"/>
              <a:lumOff val="80000"/>
            </a:schemeClr>
          </a:solidFill>
        </p:spPr>
        <p:txBody>
          <a:bodyPr wrap="square" rtlCol="0">
            <a:spAutoFit/>
          </a:bodyPr>
          <a:lstStyle/>
          <a:p>
            <a:r>
              <a:rPr lang="en-US" sz="2400" b="1" dirty="0" err="1" smtClean="0">
                <a:latin typeface="Times New Roman" pitchFamily="18" charset="0"/>
                <a:cs typeface="Times New Roman" pitchFamily="18" charset="0"/>
              </a:rPr>
              <a:t>Trầm</a:t>
            </a:r>
            <a:r>
              <a:rPr lang="en-US" sz="2400" b="1" dirty="0" smtClean="0">
                <a:latin typeface="Times New Roman" pitchFamily="18" charset="0"/>
                <a:cs typeface="Times New Roman" pitchFamily="18" charset="0"/>
              </a:rPr>
              <a:t> </a:t>
            </a:r>
            <a:r>
              <a:rPr lang="en-US" sz="2400" b="1" dirty="0" err="1">
                <a:latin typeface="Times New Roman" pitchFamily="18" charset="0"/>
                <a:cs typeface="Times New Roman" pitchFamily="18" charset="0"/>
              </a:rPr>
              <a:t>cảm</a:t>
            </a:r>
            <a:r>
              <a:rPr lang="en-US" sz="2400" b="1" dirty="0">
                <a:latin typeface="Times New Roman" pitchFamily="18" charset="0"/>
                <a:cs typeface="Times New Roman" pitchFamily="18" charset="0"/>
              </a:rPr>
              <a:t>; </a:t>
            </a:r>
          </a:p>
        </p:txBody>
      </p:sp>
      <p:sp>
        <p:nvSpPr>
          <p:cNvPr id="10" name="TextBox 9"/>
          <p:cNvSpPr txBox="1"/>
          <p:nvPr/>
        </p:nvSpPr>
        <p:spPr>
          <a:xfrm>
            <a:off x="2667000" y="2662534"/>
            <a:ext cx="2514600" cy="830997"/>
          </a:xfrm>
          <a:prstGeom prst="rect">
            <a:avLst/>
          </a:prstGeom>
          <a:solidFill>
            <a:schemeClr val="tx2">
              <a:lumMod val="20000"/>
              <a:lumOff val="80000"/>
            </a:schemeClr>
          </a:solidFill>
        </p:spPr>
        <p:txBody>
          <a:bodyPr wrap="square" rtlCol="0">
            <a:spAutoFit/>
          </a:bodyPr>
          <a:lstStyle/>
          <a:p>
            <a:r>
              <a:rPr lang="en-US" sz="2400" b="1" dirty="0" err="1" smtClean="0">
                <a:latin typeface="Times New Roman" pitchFamily="18" charset="0"/>
                <a:cs typeface="Times New Roman" pitchFamily="18" charset="0"/>
              </a:rPr>
              <a:t>Rối</a:t>
            </a:r>
            <a:r>
              <a:rPr lang="en-US" sz="2400" b="1" dirty="0" smtClean="0">
                <a:latin typeface="Times New Roman" pitchFamily="18" charset="0"/>
                <a:cs typeface="Times New Roman" pitchFamily="18" charset="0"/>
              </a:rPr>
              <a:t> </a:t>
            </a:r>
            <a:r>
              <a:rPr lang="en-US" sz="2400" b="1" dirty="0" err="1">
                <a:latin typeface="Times New Roman" pitchFamily="18" charset="0"/>
                <a:cs typeface="Times New Roman" pitchFamily="18" charset="0"/>
              </a:rPr>
              <a:t>loạn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giấc</a:t>
            </a:r>
            <a:r>
              <a:rPr lang="en-US" sz="2400" b="1" dirty="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ngủ</a:t>
            </a:r>
            <a:r>
              <a:rPr lang="en-US" sz="2400" b="1" dirty="0" smtClean="0">
                <a:latin typeface="Times New Roman" pitchFamily="18" charset="0"/>
                <a:cs typeface="Times New Roman" pitchFamily="18" charset="0"/>
              </a:rPr>
              <a:t> </a:t>
            </a:r>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p:txBody>
      </p:sp>
      <p:sp>
        <p:nvSpPr>
          <p:cNvPr id="11" name="TextBox 10"/>
          <p:cNvSpPr txBox="1"/>
          <p:nvPr/>
        </p:nvSpPr>
        <p:spPr>
          <a:xfrm>
            <a:off x="9896" y="3886200"/>
            <a:ext cx="3429000" cy="830997"/>
          </a:xfrm>
          <a:prstGeom prst="rect">
            <a:avLst/>
          </a:prstGeom>
          <a:solidFill>
            <a:schemeClr val="tx2">
              <a:lumMod val="20000"/>
              <a:lumOff val="80000"/>
            </a:schemeClr>
          </a:solidFill>
        </p:spPr>
        <p:txBody>
          <a:bodyPr wrap="square" rtlCol="0">
            <a:spAutoFit/>
          </a:bodyPr>
          <a:lstStyle/>
          <a:p>
            <a:r>
              <a:rPr lang="en-US" sz="2400" b="1" dirty="0" err="1">
                <a:latin typeface="Times New Roman" pitchFamily="18" charset="0"/>
                <a:cs typeface="Times New Roman" pitchFamily="18" charset="0"/>
              </a:rPr>
              <a:t>S</a:t>
            </a:r>
            <a:r>
              <a:rPr lang="en-US" sz="2400" b="1" dirty="0" err="1" smtClean="0">
                <a:latin typeface="Times New Roman" pitchFamily="18" charset="0"/>
                <a:cs typeface="Times New Roman" pitchFamily="18" charset="0"/>
              </a:rPr>
              <a:t>ợ</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hãi</a:t>
            </a:r>
            <a:r>
              <a:rPr lang="en-US" sz="2400" b="1" dirty="0" smtClean="0">
                <a:latin typeface="Times New Roman" pitchFamily="18" charset="0"/>
                <a:cs typeface="Times New Roman" pitchFamily="18" charset="0"/>
              </a:rPr>
              <a:t> 1 </a:t>
            </a:r>
            <a:r>
              <a:rPr lang="en-US" sz="2400" b="1" dirty="0" err="1" smtClean="0">
                <a:latin typeface="Times New Roman" pitchFamily="18" charset="0"/>
                <a:cs typeface="Times New Roman" pitchFamily="18" charset="0"/>
              </a:rPr>
              <a:t>hiện</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tượng</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đối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tượng</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nào</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đó</a:t>
            </a:r>
            <a:r>
              <a:rPr lang="en-US" sz="2400" b="1" dirty="0" smtClean="0">
                <a:latin typeface="Times New Roman" pitchFamily="18" charset="0"/>
                <a:cs typeface="Times New Roman" pitchFamily="18" charset="0"/>
              </a:rPr>
              <a:t>…</a:t>
            </a:r>
            <a:endParaRPr lang="en-US" sz="2400" b="1" dirty="0">
              <a:latin typeface="Times New Roman" pitchFamily="18" charset="0"/>
              <a:cs typeface="Times New Roman" pitchFamily="18" charset="0"/>
            </a:endParaRPr>
          </a:p>
        </p:txBody>
      </p:sp>
      <p:sp>
        <p:nvSpPr>
          <p:cNvPr id="12" name="TextBox 11"/>
          <p:cNvSpPr txBox="1"/>
          <p:nvPr/>
        </p:nvSpPr>
        <p:spPr>
          <a:xfrm>
            <a:off x="1219200" y="5029200"/>
            <a:ext cx="4495800" cy="1569660"/>
          </a:xfrm>
          <a:prstGeom prst="rect">
            <a:avLst/>
          </a:prstGeom>
          <a:solidFill>
            <a:schemeClr val="tx2">
              <a:lumMod val="20000"/>
              <a:lumOff val="80000"/>
            </a:schemeClr>
          </a:solidFill>
        </p:spPr>
        <p:txBody>
          <a:bodyPr wrap="square" rtlCol="0">
            <a:spAutoFit/>
          </a:bodyPr>
          <a:lstStyle/>
          <a:p>
            <a:r>
              <a:rPr lang="en-US" sz="2400" b="1" dirty="0" err="1" smtClean="0">
                <a:latin typeface="Times New Roman" pitchFamily="18" charset="0"/>
                <a:cs typeface="Times New Roman" pitchFamily="18" charset="0"/>
              </a:rPr>
              <a:t>Rối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loạn</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hành</a:t>
            </a:r>
            <a:r>
              <a:rPr lang="en-US" sz="2400" b="1" dirty="0" smtClean="0">
                <a:latin typeface="Times New Roman" pitchFamily="18" charset="0"/>
                <a:cs typeface="Times New Roman" pitchFamily="18" charset="0"/>
              </a:rPr>
              <a:t> vi; </a:t>
            </a:r>
            <a:r>
              <a:rPr lang="en-US" sz="2400" b="1" dirty="0" err="1" smtClean="0">
                <a:latin typeface="Times New Roman" pitchFamily="18" charset="0"/>
                <a:cs typeface="Times New Roman" pitchFamily="18" charset="0"/>
              </a:rPr>
              <a:t>Thực</a:t>
            </a:r>
            <a:r>
              <a:rPr lang="en-US" sz="2400" b="1" dirty="0" smtClean="0">
                <a:latin typeface="Times New Roman" pitchFamily="18" charset="0"/>
                <a:cs typeface="Times New Roman" pitchFamily="18" charset="0"/>
              </a:rPr>
              <a:t> </a:t>
            </a:r>
            <a:r>
              <a:rPr lang="en-US" sz="2400" b="1" dirty="0" err="1">
                <a:latin typeface="Times New Roman" pitchFamily="18" charset="0"/>
                <a:cs typeface="Times New Roman" pitchFamily="18" charset="0"/>
              </a:rPr>
              <a:t>hiện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các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hành</a:t>
            </a:r>
            <a:r>
              <a:rPr lang="en-US" sz="2400" b="1" dirty="0">
                <a:latin typeface="Times New Roman" pitchFamily="18" charset="0"/>
                <a:cs typeface="Times New Roman" pitchFamily="18" charset="0"/>
              </a:rPr>
              <a:t> vi </a:t>
            </a:r>
            <a:r>
              <a:rPr lang="en-US" sz="2400" b="1" dirty="0" err="1">
                <a:latin typeface="Times New Roman" pitchFamily="18" charset="0"/>
                <a:cs typeface="Times New Roman" pitchFamily="18" charset="0"/>
              </a:rPr>
              <a:t>xung</a:t>
            </a:r>
            <a:r>
              <a:rPr lang="en-US" sz="2400" b="1" dirty="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đột</a:t>
            </a:r>
            <a:r>
              <a:rPr lang="en-US" sz="2400" b="1" dirty="0" smtClean="0">
                <a:latin typeface="Times New Roman" pitchFamily="18" charset="0"/>
                <a:cs typeface="Times New Roman" pitchFamily="18" charset="0"/>
              </a:rPr>
              <a:t>; Thu </a:t>
            </a:r>
            <a:r>
              <a:rPr lang="en-US" sz="2400" b="1" dirty="0" err="1">
                <a:latin typeface="Times New Roman" pitchFamily="18" charset="0"/>
                <a:cs typeface="Times New Roman" pitchFamily="18" charset="0"/>
              </a:rPr>
              <a:t>mình</a:t>
            </a:r>
            <a:r>
              <a:rPr lang="en-US" sz="2400" b="1" dirty="0">
                <a:latin typeface="Times New Roman" pitchFamily="18" charset="0"/>
                <a:cs typeface="Times New Roman" pitchFamily="18" charset="0"/>
              </a:rPr>
              <a:t> né </a:t>
            </a:r>
            <a:r>
              <a:rPr lang="en-US" sz="2400" b="1" dirty="0" err="1">
                <a:latin typeface="Times New Roman" pitchFamily="18" charset="0"/>
                <a:cs typeface="Times New Roman" pitchFamily="18" charset="0"/>
              </a:rPr>
              <a:t>tránh</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mọi</a:t>
            </a:r>
            <a:r>
              <a:rPr lang="en-US" sz="2400" b="1" dirty="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người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Có</a:t>
            </a:r>
            <a:r>
              <a:rPr lang="en-US" sz="2400" b="1" dirty="0" smtClean="0">
                <a:latin typeface="Times New Roman" pitchFamily="18" charset="0"/>
                <a:cs typeface="Times New Roman" pitchFamily="18" charset="0"/>
              </a:rPr>
              <a:t> </a:t>
            </a:r>
            <a:r>
              <a:rPr lang="en-US" sz="2400" b="1" dirty="0" err="1">
                <a:latin typeface="Times New Roman" pitchFamily="18" charset="0"/>
                <a:cs typeface="Times New Roman" pitchFamily="18" charset="0"/>
              </a:rPr>
              <a:t>những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thói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quen</a:t>
            </a:r>
            <a:r>
              <a:rPr lang="en-US" sz="2400" b="1" dirty="0">
                <a:latin typeface="Times New Roman" pitchFamily="18" charset="0"/>
                <a:cs typeface="Times New Roman" pitchFamily="18" charset="0"/>
              </a:rPr>
              <a:t> hay </a:t>
            </a:r>
            <a:r>
              <a:rPr lang="en-US" sz="2400" b="1" dirty="0" err="1">
                <a:latin typeface="Times New Roman" pitchFamily="18" charset="0"/>
                <a:cs typeface="Times New Roman" pitchFamily="18" charset="0"/>
              </a:rPr>
              <a:t>hành</a:t>
            </a:r>
            <a:r>
              <a:rPr lang="en-US" sz="2400" b="1" dirty="0">
                <a:latin typeface="Times New Roman" pitchFamily="18" charset="0"/>
                <a:cs typeface="Times New Roman" pitchFamily="18" charset="0"/>
              </a:rPr>
              <a:t> vi </a:t>
            </a:r>
            <a:r>
              <a:rPr lang="en-US" sz="2400" b="1" dirty="0" err="1" smtClean="0">
                <a:latin typeface="Times New Roman" pitchFamily="18" charset="0"/>
                <a:cs typeface="Times New Roman" pitchFamily="18" charset="0"/>
              </a:rPr>
              <a:t>xấu</a:t>
            </a:r>
            <a:endParaRPr lang="en-US" sz="2400" b="1" dirty="0">
              <a:latin typeface="Times New Roman" pitchFamily="18" charset="0"/>
              <a:cs typeface="Times New Roman" pitchFamily="18" charset="0"/>
            </a:endParaRPr>
          </a:p>
        </p:txBody>
      </p:sp>
    </p:spTree>
    <p:extLst>
      <p:ext uri="{BB962C8B-B14F-4D97-AF65-F5344CB8AC3E}">
        <p14:creationId xmlns:p14="http://schemas.microsoft.com/office/powerpoint/2010/main" val="2082300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Vertic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arn(inVertical)">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arn(inVertic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barn(inVertical)">
                                      <p:cBhvr>
                                        <p:cTn id="4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animBg="1"/>
      <p:bldP spid="9" grpId="0" animBg="1"/>
      <p:bldP spid="10" grpId="0" animBg="1"/>
      <p:bldP spid="11" grpId="0" animBg="1"/>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6200" y="0"/>
            <a:ext cx="9067800" cy="2123658"/>
          </a:xfrm>
          <a:prstGeom prst="rect">
            <a:avLst/>
          </a:prstGeom>
          <a:solidFill>
            <a:schemeClr val="accent4">
              <a:lumMod val="40000"/>
              <a:lumOff val="60000"/>
            </a:schemeClr>
          </a:solidFill>
        </p:spPr>
        <p:txBody>
          <a:bodyPr wrap="square">
            <a:spAutoFit/>
          </a:bodyPr>
          <a:lstStyle/>
          <a:p>
            <a:pPr algn="just">
              <a:lnSpc>
                <a:spcPct val="150000"/>
              </a:lnSpc>
            </a:pPr>
            <a:r>
              <a:rPr lang="en-US" sz="2200" dirty="0" smtClean="0">
                <a:latin typeface="Times New Roman" pitchFamily="18" charset="0"/>
                <a:cs typeface="Times New Roman" pitchFamily="18" charset="0"/>
              </a:rPr>
              <a:t>	Theo </a:t>
            </a:r>
            <a:r>
              <a:rPr lang="en-US" sz="2200" dirty="0">
                <a:latin typeface="Times New Roman" pitchFamily="18" charset="0"/>
                <a:cs typeface="Times New Roman" pitchFamily="18" charset="0"/>
              </a:rPr>
              <a:t>UNESCO (2016), </a:t>
            </a:r>
            <a:r>
              <a:rPr lang="en-US" sz="2200" dirty="0" err="1" smtClean="0">
                <a:latin typeface="Times New Roman" pitchFamily="18" charset="0"/>
                <a:cs typeface="Times New Roman" pitchFamily="18" charset="0"/>
              </a:rPr>
              <a:t>việc</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chứng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kiến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hoặc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trải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nghiệm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bạo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lực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còn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một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đứa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trẻ</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liên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quan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với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sự</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chấp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nhận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bạo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lực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trong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tương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lai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với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tư</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nạn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nhân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hoặc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kẻ</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gây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bạo</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lực</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trong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mối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quan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hệ</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tương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lai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bao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gồm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cả</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quá</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trình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trở</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thành</a:t>
            </a:r>
            <a:r>
              <a:rPr lang="en-US" sz="2200" dirty="0">
                <a:latin typeface="Times New Roman" pitchFamily="18" charset="0"/>
                <a:cs typeface="Times New Roman" pitchFamily="18" charset="0"/>
              </a:rPr>
              <a:t> cha </a:t>
            </a:r>
            <a:r>
              <a:rPr lang="en-US" sz="2200" dirty="0" err="1">
                <a:latin typeface="Times New Roman" pitchFamily="18" charset="0"/>
                <a:cs typeface="Times New Roman" pitchFamily="18" charset="0"/>
              </a:rPr>
              <a:t>mẹ</a:t>
            </a:r>
            <a:r>
              <a:rPr lang="en-US" sz="2200" dirty="0">
                <a:latin typeface="Times New Roman" pitchFamily="18" charset="0"/>
                <a:cs typeface="Times New Roman" pitchFamily="18" charset="0"/>
              </a:rPr>
              <a:t>. </a:t>
            </a:r>
          </a:p>
        </p:txBody>
      </p:sp>
      <p:sp>
        <p:nvSpPr>
          <p:cNvPr id="5" name="TextBox 4"/>
          <p:cNvSpPr txBox="1"/>
          <p:nvPr/>
        </p:nvSpPr>
        <p:spPr>
          <a:xfrm>
            <a:off x="93023" y="2362200"/>
            <a:ext cx="9067800" cy="4154984"/>
          </a:xfrm>
          <a:prstGeom prst="rect">
            <a:avLst/>
          </a:prstGeom>
          <a:solidFill>
            <a:schemeClr val="accent3">
              <a:lumMod val="40000"/>
              <a:lumOff val="60000"/>
            </a:schemeClr>
          </a:solidFill>
        </p:spPr>
        <p:txBody>
          <a:bodyPr wrap="square" rtlCol="0">
            <a:spAutoFit/>
          </a:bodyPr>
          <a:lstStyle/>
          <a:p>
            <a:pPr algn="just">
              <a:lnSpc>
                <a:spcPct val="150000"/>
              </a:lnSpc>
            </a:pPr>
            <a:r>
              <a:rPr lang="en-US" sz="2200" dirty="0">
                <a:latin typeface="Times New Roman" pitchFamily="18" charset="0"/>
                <a:cs typeface="Times New Roman" pitchFamily="18" charset="0"/>
              </a:rPr>
              <a:t> </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Nghiên</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cứu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từ</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nhiều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quốc</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gia</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xác</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nhận</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Nạn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nhân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của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sự</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trừng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phạt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thân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thể</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khả</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năng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trở</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nên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thụ</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động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quá</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thận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trọng</a:t>
            </a:r>
            <a:r>
              <a:rPr lang="en-US" sz="2200" dirty="0">
                <a:latin typeface="Times New Roman" pitchFamily="18" charset="0"/>
                <a:cs typeface="Times New Roman" pitchFamily="18" charset="0"/>
              </a:rPr>
              <a:t>, lo </a:t>
            </a:r>
            <a:r>
              <a:rPr lang="en-US" sz="2200" dirty="0" err="1">
                <a:latin typeface="Times New Roman" pitchFamily="18" charset="0"/>
                <a:cs typeface="Times New Roman" pitchFamily="18" charset="0"/>
              </a:rPr>
              <a:t>sợ</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rụt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rè</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trong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việc</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thể</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hiện</a:t>
            </a:r>
            <a:r>
              <a:rPr lang="en-US" sz="2200" dirty="0">
                <a:latin typeface="Times New Roman" pitchFamily="18" charset="0"/>
                <a:cs typeface="Times New Roman" pitchFamily="18" charset="0"/>
              </a:rPr>
              <a:t> ý </a:t>
            </a:r>
            <a:r>
              <a:rPr lang="en-US" sz="2200" dirty="0" err="1">
                <a:latin typeface="Times New Roman" pitchFamily="18" charset="0"/>
                <a:cs typeface="Times New Roman" pitchFamily="18" charset="0"/>
              </a:rPr>
              <a:t>tưởng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cảm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xúc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đồng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thời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họ</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thể</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trở</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thành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nạn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nhân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của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bạo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lực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tâm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lý</a:t>
            </a:r>
            <a:r>
              <a:rPr lang="en-US" sz="2200" dirty="0">
                <a:latin typeface="Times New Roman" pitchFamily="18" charset="0"/>
                <a:cs typeface="Times New Roman" pitchFamily="18" charset="0"/>
              </a:rPr>
              <a:t>. </a:t>
            </a:r>
            <a:endParaRPr lang="en-US" sz="2200" dirty="0" smtClean="0">
              <a:latin typeface="Times New Roman" pitchFamily="18" charset="0"/>
              <a:cs typeface="Times New Roman" pitchFamily="18" charset="0"/>
            </a:endParaRPr>
          </a:p>
          <a:p>
            <a:pPr algn="just">
              <a:lnSpc>
                <a:spcPct val="150000"/>
              </a:lnSpc>
            </a:pP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Trẻ</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em</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bị</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trừng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phạt</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ít</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có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khả</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năng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hơn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trẻ</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em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về</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việc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hình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thành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giá</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trị</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đạo</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đức</a:t>
            </a:r>
            <a:r>
              <a:rPr lang="en-US" sz="2200" dirty="0">
                <a:latin typeface="Times New Roman" pitchFamily="18" charset="0"/>
                <a:cs typeface="Times New Roman" pitchFamily="18" charset="0"/>
              </a:rPr>
              <a:t>,</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ít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khả</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năng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chống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lại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sự</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dỗ</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ít</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thực</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hiện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hành</a:t>
            </a:r>
            <a:r>
              <a:rPr lang="en-US" sz="2200" dirty="0">
                <a:latin typeface="Times New Roman" pitchFamily="18" charset="0"/>
                <a:cs typeface="Times New Roman" pitchFamily="18" charset="0"/>
              </a:rPr>
              <a:t> vi </a:t>
            </a:r>
            <a:r>
              <a:rPr lang="en-US" sz="2200" dirty="0" err="1">
                <a:latin typeface="Times New Roman" pitchFamily="18" charset="0"/>
                <a:cs typeface="Times New Roman" pitchFamily="18" charset="0"/>
              </a:rPr>
              <a:t>vị</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để</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cảm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thông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với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người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hoặc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để</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thực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hiện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sự</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phán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xét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đạo</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đức</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Họ</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có</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xu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hướng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tham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nhiều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hơn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hành</a:t>
            </a:r>
            <a:r>
              <a:rPr lang="en-US" sz="2200" dirty="0">
                <a:latin typeface="Times New Roman" pitchFamily="18" charset="0"/>
                <a:cs typeface="Times New Roman" pitchFamily="18" charset="0"/>
              </a:rPr>
              <a:t> vi hung </a:t>
            </a:r>
            <a:r>
              <a:rPr lang="en-US" sz="2200" dirty="0" err="1" smtClean="0">
                <a:latin typeface="Times New Roman" pitchFamily="18" charset="0"/>
                <a:cs typeface="Times New Roman" pitchFamily="18" charset="0"/>
              </a:rPr>
              <a:t>hăng</a:t>
            </a:r>
            <a:r>
              <a:rPr lang="en-US" sz="2200" dirty="0" smtClean="0">
                <a:latin typeface="Times New Roman" pitchFamily="18" charset="0"/>
                <a:cs typeface="Times New Roman" pitchFamily="18" charset="0"/>
              </a:rPr>
              <a:t>.</a:t>
            </a:r>
            <a:r>
              <a:rPr lang="en-US" sz="2200" dirty="0">
                <a:latin typeface="Times New Roman" pitchFamily="18" charset="0"/>
                <a:cs typeface="Times New Roman" pitchFamily="18" charset="0"/>
              </a:rPr>
              <a:t> </a:t>
            </a:r>
          </a:p>
        </p:txBody>
      </p:sp>
    </p:spTree>
    <p:extLst>
      <p:ext uri="{BB962C8B-B14F-4D97-AF65-F5344CB8AC3E}">
        <p14:creationId xmlns:p14="http://schemas.microsoft.com/office/powerpoint/2010/main" val="1141512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4">
              <a:lumMod val="40000"/>
              <a:lumOff val="60000"/>
            </a:schemeClr>
          </a:solidFill>
        </p:spPr>
        <p:txBody>
          <a:bodyPr>
            <a:noAutofit/>
          </a:bodyPr>
          <a:lstStyle/>
          <a:p>
            <a:r>
              <a:rPr lang="en-US" sz="2800" b="1" dirty="0" err="1">
                <a:latin typeface="Times New Roman" pitchFamily="18" charset="0"/>
                <a:cs typeface="Times New Roman" pitchFamily="18" charset="0"/>
              </a:rPr>
              <a:t>Ảnh</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hưởng</a:t>
            </a:r>
            <a:r>
              <a:rPr lang="en-US" sz="2800" b="1" dirty="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đến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việc</a:t>
            </a:r>
            <a:r>
              <a:rPr lang="en-US" sz="2800" b="1" dirty="0" smtClean="0">
                <a:latin typeface="Times New Roman" pitchFamily="18" charset="0"/>
                <a:cs typeface="Times New Roman" pitchFamily="18" charset="0"/>
              </a:rPr>
              <a:t> </a:t>
            </a:r>
            <a:r>
              <a:rPr lang="en-US" sz="2800" b="1" dirty="0" err="1">
                <a:latin typeface="Times New Roman" pitchFamily="18" charset="0"/>
                <a:cs typeface="Times New Roman" pitchFamily="18" charset="0"/>
              </a:rPr>
              <a:t>học</a:t>
            </a:r>
            <a:r>
              <a:rPr lang="en-US" sz="2800" b="1" dirty="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tập</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của</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trẻ</a:t>
            </a:r>
            <a:endParaRPr lang="en-US" sz="2800" b="1" dirty="0">
              <a:latin typeface="Times New Roman" pitchFamily="18" charset="0"/>
              <a:cs typeface="Times New Roman" pitchFamily="18" charset="0"/>
            </a:endParaRPr>
          </a:p>
        </p:txBody>
      </p:sp>
      <p:sp>
        <p:nvSpPr>
          <p:cNvPr id="4" name="Rectangle 3"/>
          <p:cNvSpPr/>
          <p:nvPr/>
        </p:nvSpPr>
        <p:spPr>
          <a:xfrm>
            <a:off x="6096000" y="1963180"/>
            <a:ext cx="2048959" cy="461665"/>
          </a:xfrm>
          <a:prstGeom prst="rect">
            <a:avLst/>
          </a:prstGeom>
          <a:solidFill>
            <a:schemeClr val="accent3">
              <a:lumMod val="40000"/>
              <a:lumOff val="60000"/>
            </a:schemeClr>
          </a:solidFill>
        </p:spPr>
        <p:txBody>
          <a:bodyPr wrap="none">
            <a:spAutoFit/>
          </a:bodyPr>
          <a:lstStyle/>
          <a:p>
            <a:r>
              <a:rPr lang="en-US" sz="2400" b="1" dirty="0" err="1">
                <a:latin typeface="Times New Roman" pitchFamily="18" charset="0"/>
                <a:cs typeface="Times New Roman" pitchFamily="18" charset="0"/>
              </a:rPr>
              <a:t>Mất</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tập</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trung</a:t>
            </a:r>
            <a:endParaRPr lang="en-US" sz="2400" b="1" dirty="0">
              <a:latin typeface="Times New Roman" pitchFamily="18" charset="0"/>
              <a:cs typeface="Times New Roman" pitchFamily="18" charset="0"/>
            </a:endParaRPr>
          </a:p>
        </p:txBody>
      </p:sp>
      <p:sp>
        <p:nvSpPr>
          <p:cNvPr id="5" name="Rectangle 4"/>
          <p:cNvSpPr/>
          <p:nvPr/>
        </p:nvSpPr>
        <p:spPr>
          <a:xfrm>
            <a:off x="762000" y="1935471"/>
            <a:ext cx="3334567" cy="461665"/>
          </a:xfrm>
          <a:prstGeom prst="rect">
            <a:avLst/>
          </a:prstGeom>
          <a:solidFill>
            <a:schemeClr val="accent3">
              <a:lumMod val="40000"/>
              <a:lumOff val="60000"/>
            </a:schemeClr>
          </a:solidFill>
        </p:spPr>
        <p:txBody>
          <a:bodyPr wrap="none">
            <a:spAutoFit/>
          </a:bodyPr>
          <a:lstStyle/>
          <a:p>
            <a:r>
              <a:rPr lang="en-US" sz="2400" b="1" dirty="0" err="1" smtClean="0">
                <a:latin typeface="Times New Roman" pitchFamily="18" charset="0"/>
                <a:cs typeface="Times New Roman" pitchFamily="18" charset="0"/>
              </a:rPr>
              <a:t>Không</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muốn</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tới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trường</a:t>
            </a:r>
            <a:endParaRPr lang="en-US" sz="2400" b="1" dirty="0">
              <a:latin typeface="Times New Roman" pitchFamily="18" charset="0"/>
              <a:cs typeface="Times New Roman" pitchFamily="18" charset="0"/>
            </a:endParaRPr>
          </a:p>
        </p:txBody>
      </p:sp>
      <p:sp>
        <p:nvSpPr>
          <p:cNvPr id="6" name="TextBox 5"/>
          <p:cNvSpPr txBox="1"/>
          <p:nvPr/>
        </p:nvSpPr>
        <p:spPr>
          <a:xfrm>
            <a:off x="1066800" y="3340624"/>
            <a:ext cx="3581400" cy="830997"/>
          </a:xfrm>
          <a:prstGeom prst="rect">
            <a:avLst/>
          </a:prstGeom>
          <a:solidFill>
            <a:schemeClr val="accent3">
              <a:lumMod val="40000"/>
              <a:lumOff val="60000"/>
            </a:schemeClr>
          </a:solidFill>
        </p:spPr>
        <p:txBody>
          <a:bodyPr wrap="square" rtlCol="0">
            <a:spAutoFit/>
          </a:bodyPr>
          <a:lstStyle/>
          <a:p>
            <a:r>
              <a:rPr lang="en-US" sz="2400" b="1" dirty="0" err="1">
                <a:latin typeface="Times New Roman" pitchFamily="18" charset="0"/>
                <a:cs typeface="Times New Roman" pitchFamily="18" charset="0"/>
              </a:rPr>
              <a:t>không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muốn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tham</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gia</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các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hoạt</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động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trong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lớp</a:t>
            </a:r>
            <a:endParaRPr lang="en-US" sz="2400" b="1" dirty="0">
              <a:latin typeface="Times New Roman" pitchFamily="18" charset="0"/>
              <a:cs typeface="Times New Roman" pitchFamily="18" charset="0"/>
            </a:endParaRPr>
          </a:p>
        </p:txBody>
      </p:sp>
      <p:sp>
        <p:nvSpPr>
          <p:cNvPr id="7" name="TextBox 6"/>
          <p:cNvSpPr txBox="1"/>
          <p:nvPr/>
        </p:nvSpPr>
        <p:spPr>
          <a:xfrm>
            <a:off x="5715000" y="3571456"/>
            <a:ext cx="2667001" cy="1200329"/>
          </a:xfrm>
          <a:prstGeom prst="rect">
            <a:avLst/>
          </a:prstGeom>
          <a:solidFill>
            <a:schemeClr val="accent3">
              <a:lumMod val="40000"/>
              <a:lumOff val="60000"/>
            </a:schemeClr>
          </a:solidFill>
        </p:spPr>
        <p:txBody>
          <a:bodyPr wrap="square" rtlCol="0">
            <a:spAutoFit/>
          </a:bodyPr>
          <a:lstStyle/>
          <a:p>
            <a:r>
              <a:rPr lang="en-US" sz="2400" b="1" dirty="0" err="1">
                <a:latin typeface="Times New Roman" pitchFamily="18" charset="0"/>
                <a:cs typeface="Times New Roman" pitchFamily="18" charset="0"/>
              </a:rPr>
              <a:t>Không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muốn</a:t>
            </a:r>
            <a:r>
              <a:rPr lang="en-US" sz="2400" b="1" dirty="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hợp</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tác</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và</a:t>
            </a:r>
            <a:r>
              <a:rPr lang="en-US" sz="2400" b="1" dirty="0" smtClean="0">
                <a:latin typeface="Times New Roman" pitchFamily="18" charset="0"/>
                <a:cs typeface="Times New Roman" pitchFamily="18" charset="0"/>
              </a:rPr>
              <a:t> </a:t>
            </a:r>
            <a:r>
              <a:rPr lang="en-US" sz="2400" b="1" dirty="0" err="1">
                <a:latin typeface="Times New Roman" pitchFamily="18" charset="0"/>
                <a:cs typeface="Times New Roman" pitchFamily="18" charset="0"/>
              </a:rPr>
              <a:t>không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dám</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nhờ</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sự</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giúp</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đỡ</a:t>
            </a:r>
            <a:endParaRPr lang="en-US" sz="2400" b="1" dirty="0">
              <a:latin typeface="Times New Roman" pitchFamily="18" charset="0"/>
              <a:cs typeface="Times New Roman" pitchFamily="18" charset="0"/>
            </a:endParaRPr>
          </a:p>
        </p:txBody>
      </p:sp>
      <p:sp>
        <p:nvSpPr>
          <p:cNvPr id="8" name="TextBox 7"/>
          <p:cNvSpPr txBox="1"/>
          <p:nvPr/>
        </p:nvSpPr>
        <p:spPr>
          <a:xfrm>
            <a:off x="2781300" y="5410200"/>
            <a:ext cx="3733800" cy="1200329"/>
          </a:xfrm>
          <a:prstGeom prst="rect">
            <a:avLst/>
          </a:prstGeom>
          <a:solidFill>
            <a:schemeClr val="accent3">
              <a:lumMod val="40000"/>
              <a:lumOff val="60000"/>
            </a:schemeClr>
          </a:solidFill>
        </p:spPr>
        <p:txBody>
          <a:bodyPr wrap="square" rtlCol="0">
            <a:spAutoFit/>
          </a:bodyPr>
          <a:lstStyle/>
          <a:p>
            <a:r>
              <a:rPr lang="en-US" sz="2400" b="1" dirty="0" err="1">
                <a:latin typeface="Times New Roman" pitchFamily="18" charset="0"/>
                <a:cs typeface="Times New Roman" pitchFamily="18" charset="0"/>
              </a:rPr>
              <a:t>Chậm</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phát</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triển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ngôn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ngữ</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giao</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tiếp</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vận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động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nhận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thức</a:t>
            </a:r>
            <a:r>
              <a:rPr lang="en-US" sz="2400" b="1" dirty="0" smtClean="0">
                <a:latin typeface="Times New Roman" pitchFamily="18" charset="0"/>
                <a:cs typeface="Times New Roman" pitchFamily="18" charset="0"/>
              </a:rPr>
              <a:t>…)</a:t>
            </a:r>
            <a:endParaRPr lang="en-US" sz="2400" b="1" dirty="0">
              <a:latin typeface="Times New Roman" pitchFamily="18" charset="0"/>
              <a:cs typeface="Times New Roman" pitchFamily="18" charset="0"/>
            </a:endParaRPr>
          </a:p>
        </p:txBody>
      </p:sp>
    </p:spTree>
    <p:extLst>
      <p:ext uri="{BB962C8B-B14F-4D97-AF65-F5344CB8AC3E}">
        <p14:creationId xmlns:p14="http://schemas.microsoft.com/office/powerpoint/2010/main" val="766791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inVertic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3400" y="1219200"/>
            <a:ext cx="8001000" cy="2123658"/>
          </a:xfrm>
          <a:prstGeom prst="rect">
            <a:avLst/>
          </a:prstGeom>
          <a:solidFill>
            <a:schemeClr val="accent1">
              <a:lumMod val="20000"/>
              <a:lumOff val="80000"/>
            </a:schemeClr>
          </a:solidFill>
        </p:spPr>
        <p:txBody>
          <a:bodyPr wrap="square">
            <a:spAutoFit/>
          </a:bodyPr>
          <a:lstStyle/>
          <a:p>
            <a:pPr>
              <a:lnSpc>
                <a:spcPct val="150000"/>
              </a:lnSpc>
            </a:pPr>
            <a:r>
              <a:rPr lang="en-US" sz="2200" dirty="0" smtClean="0">
                <a:latin typeface="Times New Roman" pitchFamily="18" charset="0"/>
                <a:cs typeface="Times New Roman" pitchFamily="18" charset="0"/>
              </a:rPr>
              <a:t>	Theo </a:t>
            </a:r>
            <a:r>
              <a:rPr lang="en-US" sz="2200" dirty="0" err="1">
                <a:latin typeface="Times New Roman" pitchFamily="18" charset="0"/>
                <a:cs typeface="Times New Roman" pitchFamily="18" charset="0"/>
              </a:rPr>
              <a:t>nghiên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cứu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của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Unicef</a:t>
            </a:r>
            <a:r>
              <a:rPr lang="en-US" sz="2200" dirty="0">
                <a:latin typeface="Times New Roman" pitchFamily="18" charset="0"/>
                <a:cs typeface="Times New Roman" pitchFamily="18" charset="0"/>
              </a:rPr>
              <a:t> </a:t>
            </a:r>
            <a:r>
              <a:rPr lang="en-US" sz="2200" dirty="0" smtClean="0">
                <a:latin typeface="Times New Roman" pitchFamily="18" charset="0"/>
                <a:cs typeface="Times New Roman" pitchFamily="18" charset="0"/>
              </a:rPr>
              <a:t>(2017) </a:t>
            </a:r>
            <a:r>
              <a:rPr lang="en-US" sz="2200" dirty="0" err="1" smtClean="0">
                <a:latin typeface="Times New Roman" pitchFamily="18" charset="0"/>
                <a:cs typeface="Times New Roman" pitchFamily="18" charset="0"/>
              </a:rPr>
              <a:t>hình</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phạt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về</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thể</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chất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tâm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lý</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lạm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dụng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lời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nói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bắt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nạt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bạo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lực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tình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dục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trong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trường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học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nhiều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lần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được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báo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lý</a:t>
            </a:r>
            <a:r>
              <a:rPr lang="en-US" sz="2200" dirty="0">
                <a:latin typeface="Times New Roman" pitchFamily="18" charset="0"/>
                <a:cs typeface="Times New Roman" pitchFamily="18" charset="0"/>
              </a:rPr>
              <a:t> do </a:t>
            </a:r>
            <a:r>
              <a:rPr lang="en-US" sz="2200" dirty="0" err="1">
                <a:latin typeface="Times New Roman" pitchFamily="18" charset="0"/>
                <a:cs typeface="Times New Roman" pitchFamily="18" charset="0"/>
              </a:rPr>
              <a:t>cho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sự</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vắng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mặt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bỏ</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học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thiếu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động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lực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thành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tích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học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tập</a:t>
            </a:r>
            <a:r>
              <a:rPr lang="en-US" sz="2200" dirty="0">
                <a:latin typeface="Times New Roman" pitchFamily="18" charset="0"/>
                <a:cs typeface="Times New Roman" pitchFamily="18" charset="0"/>
              </a:rPr>
              <a:t>.  </a:t>
            </a:r>
          </a:p>
        </p:txBody>
      </p:sp>
    </p:spTree>
    <p:extLst>
      <p:ext uri="{BB962C8B-B14F-4D97-AF65-F5344CB8AC3E}">
        <p14:creationId xmlns:p14="http://schemas.microsoft.com/office/powerpoint/2010/main" val="253251795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noAutofit/>
          </a:bodyPr>
          <a:lstStyle/>
          <a:p>
            <a:r>
              <a:rPr lang="en-US" sz="2800" b="1" dirty="0" err="1">
                <a:solidFill>
                  <a:schemeClr val="tx1"/>
                </a:solidFill>
                <a:latin typeface="Times New Roman" pitchFamily="18" charset="0"/>
                <a:cs typeface="Times New Roman" pitchFamily="18" charset="0"/>
              </a:rPr>
              <a:t>N</a:t>
            </a:r>
            <a:r>
              <a:rPr lang="en-US" sz="2800" b="1" dirty="0" err="1" smtClean="0">
                <a:solidFill>
                  <a:schemeClr val="tx1"/>
                </a:solidFill>
                <a:latin typeface="Times New Roman" pitchFamily="18" charset="0"/>
                <a:cs typeface="Times New Roman" pitchFamily="18" charset="0"/>
              </a:rPr>
              <a:t>guyên</a:t>
            </a:r>
            <a:r>
              <a:rPr lang="en-US" sz="2800" b="1" dirty="0" smtClean="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nhân</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cơ</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bản</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của</a:t>
            </a:r>
            <a:r>
              <a:rPr lang="en-US" sz="2800" b="1" dirty="0">
                <a:solidFill>
                  <a:schemeClr val="tx1"/>
                </a:solidFill>
                <a:latin typeface="Times New Roman" pitchFamily="18" charset="0"/>
                <a:cs typeface="Times New Roman" pitchFamily="18" charset="0"/>
              </a:rPr>
              <a:t> BLHĐ ở </a:t>
            </a:r>
            <a:r>
              <a:rPr lang="en-US" sz="2800" b="1" dirty="0" err="1">
                <a:solidFill>
                  <a:schemeClr val="tx1"/>
                </a:solidFill>
                <a:latin typeface="Times New Roman" pitchFamily="18" charset="0"/>
                <a:cs typeface="Times New Roman" pitchFamily="18" charset="0"/>
              </a:rPr>
              <a:t>cơ</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sở</a:t>
            </a:r>
            <a:r>
              <a:rPr lang="en-US" sz="2800" b="1" dirty="0">
                <a:solidFill>
                  <a:schemeClr val="tx1"/>
                </a:solidFill>
                <a:latin typeface="Times New Roman" pitchFamily="18" charset="0"/>
                <a:cs typeface="Times New Roman" pitchFamily="18" charset="0"/>
              </a:rPr>
              <a:t> </a:t>
            </a:r>
            <a:r>
              <a:rPr lang="en-US" sz="2800" b="1" dirty="0" smtClean="0">
                <a:solidFill>
                  <a:schemeClr val="tx1"/>
                </a:solidFill>
                <a:latin typeface="Times New Roman" pitchFamily="18" charset="0"/>
                <a:cs typeface="Times New Roman" pitchFamily="18" charset="0"/>
              </a:rPr>
              <a:t>GDMN</a:t>
            </a:r>
            <a:endParaRPr lang="en-US" sz="2800" b="1" dirty="0">
              <a:solidFill>
                <a:schemeClr val="tx1"/>
              </a:solidFill>
              <a:latin typeface="Times New Roman" pitchFamily="18" charset="0"/>
              <a:cs typeface="Times New Roman" pitchFamily="18" charset="0"/>
            </a:endParaRPr>
          </a:p>
        </p:txBody>
      </p:sp>
      <p:sp>
        <p:nvSpPr>
          <p:cNvPr id="4" name="Rectangle 3"/>
          <p:cNvSpPr/>
          <p:nvPr/>
        </p:nvSpPr>
        <p:spPr>
          <a:xfrm>
            <a:off x="227610" y="1263722"/>
            <a:ext cx="2963883" cy="1692771"/>
          </a:xfrm>
          <a:prstGeom prst="rect">
            <a:avLst/>
          </a:prstGeom>
          <a:solidFill>
            <a:schemeClr val="tx2">
              <a:lumMod val="20000"/>
              <a:lumOff val="80000"/>
            </a:schemeClr>
          </a:solidFill>
        </p:spPr>
        <p:txBody>
          <a:bodyPr wrap="square">
            <a:spAutoFit/>
          </a:bodyPr>
          <a:lstStyle/>
          <a:p>
            <a:r>
              <a:rPr lang="en-US" sz="2400" b="1" dirty="0" err="1">
                <a:latin typeface="Times New Roman" pitchFamily="18" charset="0"/>
                <a:cs typeface="Times New Roman" pitchFamily="18" charset="0"/>
              </a:rPr>
              <a:t>T</a:t>
            </a:r>
            <a:r>
              <a:rPr lang="en-US" sz="2400" b="1" dirty="0" err="1" smtClean="0">
                <a:latin typeface="Times New Roman" pitchFamily="18" charset="0"/>
                <a:cs typeface="Times New Roman" pitchFamily="18" charset="0"/>
              </a:rPr>
              <a:t>ừ</a:t>
            </a:r>
            <a:r>
              <a:rPr lang="en-US" sz="2400" b="1" dirty="0" smtClean="0">
                <a:latin typeface="Times New Roman" pitchFamily="18" charset="0"/>
                <a:cs typeface="Times New Roman" pitchFamily="18" charset="0"/>
              </a:rPr>
              <a:t> </a:t>
            </a:r>
            <a:r>
              <a:rPr lang="en-US" sz="2400" b="1" dirty="0" err="1">
                <a:latin typeface="Times New Roman" pitchFamily="18" charset="0"/>
                <a:cs typeface="Times New Roman" pitchFamily="18" charset="0"/>
              </a:rPr>
              <a:t>góc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độ</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sinh</a:t>
            </a:r>
            <a:r>
              <a:rPr lang="en-US" sz="2400" b="1" dirty="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học</a:t>
            </a:r>
            <a:endParaRPr lang="en-US" sz="2400" b="1" dirty="0" smtClean="0">
              <a:latin typeface="Times New Roman" pitchFamily="18" charset="0"/>
              <a:cs typeface="Times New Roman" pitchFamily="18" charset="0"/>
            </a:endParaRPr>
          </a:p>
          <a:p>
            <a:pPr marL="342900" indent="-342900">
              <a:buFontTx/>
              <a:buChar char="-"/>
            </a:pPr>
            <a:r>
              <a:rPr lang="en-US" sz="2000" dirty="0" err="1" smtClean="0">
                <a:latin typeface="Times New Roman" pitchFamily="18" charset="0"/>
                <a:cs typeface="Times New Roman" pitchFamily="18" charset="0"/>
              </a:rPr>
              <a:t>Sự</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phát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triển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tự</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nhiên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cầu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vận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động</a:t>
            </a:r>
            <a:endParaRPr lang="en-US" sz="2000" dirty="0" smtClean="0">
              <a:latin typeface="Times New Roman" pitchFamily="18" charset="0"/>
              <a:cs typeface="Times New Roman" pitchFamily="18" charset="0"/>
            </a:endParaRPr>
          </a:p>
          <a:p>
            <a:pPr marL="342900" indent="-342900">
              <a:buFontTx/>
              <a:buChar char="-"/>
            </a:pPr>
            <a:r>
              <a:rPr lang="en-US" sz="2000" dirty="0" err="1" smtClean="0">
                <a:latin typeface="Times New Roman" pitchFamily="18" charset="0"/>
                <a:cs typeface="Times New Roman" pitchFamily="18" charset="0"/>
              </a:rPr>
              <a:t>Vấn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đề</a:t>
            </a:r>
            <a:r>
              <a:rPr lang="en-US" sz="2000" dirty="0" smtClean="0">
                <a:latin typeface="Times New Roman" pitchFamily="18" charset="0"/>
                <a:cs typeface="Times New Roman" pitchFamily="18" charset="0"/>
              </a:rPr>
              <a:t> DD </a:t>
            </a:r>
            <a:r>
              <a:rPr lang="en-US" sz="2000" dirty="0" err="1" smtClean="0">
                <a:latin typeface="Times New Roman" pitchFamily="18" charset="0"/>
                <a:cs typeface="Times New Roman" pitchFamily="18" charset="0"/>
              </a:rPr>
              <a:t>và</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Sự</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giải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tỏa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năng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lượng</a:t>
            </a:r>
            <a:endParaRPr lang="en-US" sz="2000" dirty="0" smtClean="0">
              <a:latin typeface="Times New Roman" pitchFamily="18" charset="0"/>
              <a:cs typeface="Times New Roman" pitchFamily="18" charset="0"/>
            </a:endParaRPr>
          </a:p>
        </p:txBody>
      </p:sp>
      <p:sp>
        <p:nvSpPr>
          <p:cNvPr id="3" name="TextBox 2"/>
          <p:cNvSpPr txBox="1"/>
          <p:nvPr/>
        </p:nvSpPr>
        <p:spPr>
          <a:xfrm>
            <a:off x="6066312" y="1263722"/>
            <a:ext cx="2895600" cy="2923877"/>
          </a:xfrm>
          <a:prstGeom prst="rect">
            <a:avLst/>
          </a:prstGeom>
          <a:solidFill>
            <a:schemeClr val="accent2">
              <a:lumMod val="40000"/>
              <a:lumOff val="60000"/>
            </a:schemeClr>
          </a:solidFill>
        </p:spPr>
        <p:txBody>
          <a:bodyPr wrap="square" rtlCol="0">
            <a:spAutoFit/>
          </a:bodyPr>
          <a:lstStyle/>
          <a:p>
            <a:r>
              <a:rPr lang="en-US" sz="2400" b="1" dirty="0" err="1">
                <a:latin typeface="Times New Roman" pitchFamily="18" charset="0"/>
                <a:cs typeface="Times New Roman" pitchFamily="18" charset="0"/>
              </a:rPr>
              <a:t>Từ</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góc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độ</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tâm</a:t>
            </a:r>
            <a:r>
              <a:rPr lang="en-US" sz="2400" b="1" dirty="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lý</a:t>
            </a:r>
            <a:endParaRPr lang="en-US" sz="2400" b="1" dirty="0" smtClean="0">
              <a:latin typeface="Times New Roman" pitchFamily="18" charset="0"/>
              <a:cs typeface="Times New Roman" pitchFamily="18" charset="0"/>
            </a:endParaRPr>
          </a:p>
          <a:p>
            <a:pPr marL="342900" indent="-342900" algn="just">
              <a:buFontTx/>
              <a:buChar char="-"/>
            </a:pPr>
            <a:r>
              <a:rPr lang="en-US" sz="2000" dirty="0" err="1" smtClean="0">
                <a:latin typeface="Times New Roman" pitchFamily="18" charset="0"/>
                <a:cs typeface="Times New Roman" pitchFamily="18" charset="0"/>
              </a:rPr>
              <a:t>Sự</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trỗi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dạy</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của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bản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năng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vô</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thức</a:t>
            </a:r>
            <a:endParaRPr lang="en-US" sz="2000" dirty="0" smtClean="0">
              <a:latin typeface="Times New Roman" pitchFamily="18" charset="0"/>
              <a:cs typeface="Times New Roman" pitchFamily="18" charset="0"/>
            </a:endParaRPr>
          </a:p>
          <a:p>
            <a:pPr marL="342900" indent="-342900" algn="just">
              <a:buFontTx/>
              <a:buChar char="-"/>
            </a:pPr>
            <a:r>
              <a:rPr lang="en-US" sz="2000" dirty="0" err="1" smtClean="0">
                <a:latin typeface="Times New Roman" pitchFamily="18" charset="0"/>
                <a:cs typeface="Times New Roman" pitchFamily="18" charset="0"/>
              </a:rPr>
              <a:t>Cơ</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chế</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tự</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vệ</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bị</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bắt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nạt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thì</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bắt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nạt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lại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người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sợ</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bị</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coi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thường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muốn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được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quan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tâm</a:t>
            </a:r>
            <a:endParaRPr lang="en-US" sz="2000" dirty="0" smtClean="0">
              <a:latin typeface="Times New Roman" pitchFamily="18" charset="0"/>
              <a:cs typeface="Times New Roman" pitchFamily="18" charset="0"/>
            </a:endParaRPr>
          </a:p>
          <a:p>
            <a:pPr marL="342900" indent="-342900" algn="just">
              <a:buFontTx/>
              <a:buChar char="-"/>
            </a:pPr>
            <a:r>
              <a:rPr lang="en-US" sz="2000" dirty="0" err="1" smtClean="0">
                <a:latin typeface="Times New Roman" pitchFamily="18" charset="0"/>
                <a:cs typeface="Times New Roman" pitchFamily="18" charset="0"/>
              </a:rPr>
              <a:t>Xung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lực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phá</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hủy</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không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được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kiểm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soát</a:t>
            </a:r>
            <a:endParaRPr lang="en-US" sz="2000" dirty="0">
              <a:latin typeface="Times New Roman" pitchFamily="18" charset="0"/>
              <a:cs typeface="Times New Roman" pitchFamily="18" charset="0"/>
            </a:endParaRPr>
          </a:p>
        </p:txBody>
      </p:sp>
      <p:sp>
        <p:nvSpPr>
          <p:cNvPr id="5" name="TextBox 4"/>
          <p:cNvSpPr txBox="1"/>
          <p:nvPr/>
        </p:nvSpPr>
        <p:spPr>
          <a:xfrm>
            <a:off x="723900" y="4187599"/>
            <a:ext cx="6477000" cy="2677656"/>
          </a:xfrm>
          <a:prstGeom prst="rect">
            <a:avLst/>
          </a:prstGeom>
          <a:solidFill>
            <a:schemeClr val="accent4">
              <a:lumMod val="40000"/>
              <a:lumOff val="60000"/>
            </a:schemeClr>
          </a:solidFill>
        </p:spPr>
        <p:txBody>
          <a:bodyPr wrap="square" rtlCol="0">
            <a:spAutoFit/>
          </a:bodyPr>
          <a:lstStyle/>
          <a:p>
            <a:r>
              <a:rPr lang="en-US" sz="2400" b="1" dirty="0" err="1" smtClean="0">
                <a:latin typeface="Times New Roman" pitchFamily="18" charset="0"/>
                <a:cs typeface="Times New Roman" pitchFamily="18" charset="0"/>
              </a:rPr>
              <a:t>Từ</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góc</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độ</a:t>
            </a:r>
            <a:r>
              <a:rPr lang="en-US" sz="2400" b="1" dirty="0" smtClean="0">
                <a:latin typeface="Times New Roman" pitchFamily="18" charset="0"/>
                <a:cs typeface="Times New Roman" pitchFamily="18" charset="0"/>
              </a:rPr>
              <a:t> XH</a:t>
            </a:r>
          </a:p>
          <a:p>
            <a:pPr marL="342900" indent="-342900">
              <a:buFontTx/>
              <a:buChar char="-"/>
            </a:pPr>
            <a:r>
              <a:rPr lang="en-US" sz="2000" dirty="0" smtClean="0">
                <a:latin typeface="Times New Roman" pitchFamily="18" charset="0"/>
                <a:cs typeface="Times New Roman" pitchFamily="18" charset="0"/>
              </a:rPr>
              <a:t>NT </a:t>
            </a:r>
            <a:r>
              <a:rPr lang="en-US" sz="2000" dirty="0" err="1" smtClean="0">
                <a:latin typeface="Times New Roman" pitchFamily="18" charset="0"/>
                <a:cs typeface="Times New Roman" pitchFamily="18" charset="0"/>
              </a:rPr>
              <a:t>của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nhà</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trường</a:t>
            </a:r>
            <a:r>
              <a:rPr lang="en-US" sz="2000" dirty="0" smtClean="0">
                <a:latin typeface="Times New Roman" pitchFamily="18" charset="0"/>
                <a:cs typeface="Times New Roman" pitchFamily="18" charset="0"/>
              </a:rPr>
              <a:t>, GĐ (</a:t>
            </a:r>
            <a:r>
              <a:rPr lang="en-US" sz="2000" dirty="0" err="1" smtClean="0">
                <a:latin typeface="Times New Roman" pitchFamily="18" charset="0"/>
                <a:cs typeface="Times New Roman" pitchFamily="18" charset="0"/>
              </a:rPr>
              <a:t>quyền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trẻ</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em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những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biểu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hiện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của</a:t>
            </a:r>
            <a:r>
              <a:rPr lang="en-US" sz="2000" dirty="0" smtClean="0">
                <a:latin typeface="Times New Roman" pitchFamily="18" charset="0"/>
                <a:cs typeface="Times New Roman" pitchFamily="18" charset="0"/>
              </a:rPr>
              <a:t> BL, ý </a:t>
            </a:r>
            <a:r>
              <a:rPr lang="en-US" sz="2000" dirty="0" err="1" smtClean="0">
                <a:latin typeface="Times New Roman" pitchFamily="18" charset="0"/>
                <a:cs typeface="Times New Roman" pitchFamily="18" charset="0"/>
              </a:rPr>
              <a:t>thức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trách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nhiệm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giá</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trị</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nghề</a:t>
            </a:r>
            <a:r>
              <a:rPr lang="en-US" sz="2000" dirty="0" smtClean="0">
                <a:latin typeface="Times New Roman" pitchFamily="18" charset="0"/>
                <a:cs typeface="Times New Roman" pitchFamily="18" charset="0"/>
              </a:rPr>
              <a:t>)</a:t>
            </a:r>
          </a:p>
          <a:p>
            <a:pPr marL="342900" indent="-342900">
              <a:buFontTx/>
              <a:buChar char="-"/>
            </a:pPr>
            <a:r>
              <a:rPr lang="en-US" sz="2000" dirty="0" err="1" smtClean="0">
                <a:latin typeface="Times New Roman" pitchFamily="18" charset="0"/>
                <a:cs typeface="Times New Roman" pitchFamily="18" charset="0"/>
              </a:rPr>
              <a:t>Giá</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trị</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đạo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đức</a:t>
            </a:r>
            <a:r>
              <a:rPr lang="en-US" sz="2000" dirty="0" smtClean="0">
                <a:latin typeface="Times New Roman" pitchFamily="18" charset="0"/>
                <a:cs typeface="Times New Roman" pitchFamily="18" charset="0"/>
              </a:rPr>
              <a:t> XH </a:t>
            </a:r>
            <a:r>
              <a:rPr lang="en-US" sz="2000" dirty="0" err="1" smtClean="0">
                <a:latin typeface="Times New Roman" pitchFamily="18" charset="0"/>
                <a:cs typeface="Times New Roman" pitchFamily="18" charset="0"/>
              </a:rPr>
              <a:t>suy</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yếu</a:t>
            </a:r>
            <a:endParaRPr lang="en-US" sz="2000" dirty="0" smtClean="0">
              <a:latin typeface="Times New Roman" pitchFamily="18" charset="0"/>
              <a:cs typeface="Times New Roman" pitchFamily="18" charset="0"/>
            </a:endParaRPr>
          </a:p>
          <a:p>
            <a:pPr marL="342900" indent="-342900">
              <a:buFontTx/>
              <a:buChar char="-"/>
            </a:pPr>
            <a:r>
              <a:rPr lang="en-US" sz="2000" dirty="0" smtClean="0">
                <a:latin typeface="Times New Roman" pitchFamily="18" charset="0"/>
                <a:cs typeface="Times New Roman" pitchFamily="18" charset="0"/>
              </a:rPr>
              <a:t>VH </a:t>
            </a:r>
            <a:r>
              <a:rPr lang="en-US" sz="2000" dirty="0" err="1" smtClean="0">
                <a:latin typeface="Times New Roman" pitchFamily="18" charset="0"/>
                <a:cs typeface="Times New Roman" pitchFamily="18" charset="0"/>
              </a:rPr>
              <a:t>nhà</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trường</a:t>
            </a:r>
            <a:endParaRPr lang="en-US" sz="2000" dirty="0" smtClean="0">
              <a:latin typeface="Times New Roman" pitchFamily="18" charset="0"/>
              <a:cs typeface="Times New Roman" pitchFamily="18" charset="0"/>
            </a:endParaRPr>
          </a:p>
          <a:p>
            <a:pPr marL="342900" indent="-342900">
              <a:buFontTx/>
              <a:buChar char="-"/>
            </a:pPr>
            <a:r>
              <a:rPr lang="en-US" sz="2000" dirty="0" err="1" smtClean="0">
                <a:latin typeface="Times New Roman" pitchFamily="18" charset="0"/>
                <a:cs typeface="Times New Roman" pitchFamily="18" charset="0"/>
              </a:rPr>
              <a:t>Áp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lực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nghề</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nghiệp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chế</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độ</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làm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việc</a:t>
            </a:r>
            <a:endParaRPr lang="en-US" sz="2000" dirty="0" smtClean="0">
              <a:latin typeface="Times New Roman" pitchFamily="18" charset="0"/>
              <a:cs typeface="Times New Roman" pitchFamily="18" charset="0"/>
            </a:endParaRPr>
          </a:p>
          <a:p>
            <a:pPr marL="342900" indent="-342900">
              <a:buFontTx/>
              <a:buChar char="-"/>
            </a:pPr>
            <a:r>
              <a:rPr lang="en-US" sz="2000" dirty="0" err="1" smtClean="0">
                <a:latin typeface="Times New Roman" pitchFamily="18" charset="0"/>
                <a:cs typeface="Times New Roman" pitchFamily="18" charset="0"/>
              </a:rPr>
              <a:t>Thói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quen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sinh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hoạt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văn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hóa</a:t>
            </a:r>
            <a:r>
              <a:rPr lang="en-US" sz="2000" dirty="0" smtClean="0">
                <a:latin typeface="Times New Roman" pitchFamily="18" charset="0"/>
                <a:cs typeface="Times New Roman" pitchFamily="18" charset="0"/>
              </a:rPr>
              <a:t> GĐ</a:t>
            </a:r>
          </a:p>
          <a:p>
            <a:pPr marL="342900" indent="-342900">
              <a:buFontTx/>
              <a:buChar char="-"/>
            </a:pPr>
            <a:r>
              <a:rPr lang="en-US" sz="2000" dirty="0" err="1" smtClean="0">
                <a:latin typeface="Times New Roman" pitchFamily="18" charset="0"/>
                <a:cs typeface="Times New Roman" pitchFamily="18" charset="0"/>
              </a:rPr>
              <a:t>Phim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ảnh</a:t>
            </a:r>
            <a:r>
              <a:rPr lang="en-US" sz="2000" dirty="0" smtClean="0">
                <a:latin typeface="Times New Roman" pitchFamily="18" charset="0"/>
                <a:cs typeface="Times New Roman" pitchFamily="18" charset="0"/>
              </a:rPr>
              <a:t>, gam</a:t>
            </a:r>
            <a:r>
              <a:rPr lang="en-US" sz="2000" dirty="0">
                <a:latin typeface="Times New Roman" pitchFamily="18" charset="0"/>
                <a:cs typeface="Times New Roman" pitchFamily="18" charset="0"/>
              </a:rPr>
              <a:t>e</a:t>
            </a:r>
            <a:endParaRPr lang="en-US" sz="2000" dirty="0" smtClean="0">
              <a:latin typeface="Times New Roman" pitchFamily="18" charset="0"/>
              <a:cs typeface="Times New Roman" pitchFamily="18" charset="0"/>
            </a:endParaRPr>
          </a:p>
        </p:txBody>
      </p:sp>
      <p:sp>
        <p:nvSpPr>
          <p:cNvPr id="6" name="TextBox 5"/>
          <p:cNvSpPr txBox="1"/>
          <p:nvPr/>
        </p:nvSpPr>
        <p:spPr>
          <a:xfrm>
            <a:off x="3429000" y="3352799"/>
            <a:ext cx="2133600" cy="461665"/>
          </a:xfrm>
          <a:prstGeom prst="rect">
            <a:avLst/>
          </a:prstGeom>
          <a:solidFill>
            <a:schemeClr val="accent2"/>
          </a:solidFill>
        </p:spPr>
        <p:txBody>
          <a:bodyPr wrap="square" rtlCol="0">
            <a:spAutoFit/>
          </a:bodyPr>
          <a:lstStyle/>
          <a:p>
            <a:r>
              <a:rPr lang="en-US" sz="2400" b="1" dirty="0" smtClean="0">
                <a:latin typeface="Times New Roman" pitchFamily="18" charset="0"/>
                <a:cs typeface="Times New Roman" pitchFamily="18" charset="0"/>
              </a:rPr>
              <a:t>        BLHĐ</a:t>
            </a:r>
            <a:endParaRPr lang="en-US" sz="2400" b="1" dirty="0"/>
          </a:p>
        </p:txBody>
      </p:sp>
      <p:cxnSp>
        <p:nvCxnSpPr>
          <p:cNvPr id="8" name="Straight Arrow Connector 7"/>
          <p:cNvCxnSpPr>
            <a:stCxn id="6" idx="0"/>
          </p:cNvCxnSpPr>
          <p:nvPr/>
        </p:nvCxnSpPr>
        <p:spPr>
          <a:xfrm flipH="1" flipV="1">
            <a:off x="3429001" y="2466984"/>
            <a:ext cx="1066799" cy="88581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4419600" y="2366665"/>
            <a:ext cx="1371600" cy="9924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6" idx="2"/>
          </p:cNvCxnSpPr>
          <p:nvPr/>
        </p:nvCxnSpPr>
        <p:spPr>
          <a:xfrm>
            <a:off x="4495800" y="3814464"/>
            <a:ext cx="0" cy="37313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0661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inVertical)">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barn(inVertical)">
                                      <p:cBhvr>
                                        <p:cTn id="28" dur="500"/>
                                        <p:tgtEl>
                                          <p:spTgt spid="15"/>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barn(inVertical)">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5" grpId="0" animBg="1"/>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3400" y="76200"/>
            <a:ext cx="7848600" cy="1569660"/>
          </a:xfrm>
          <a:prstGeom prst="rect">
            <a:avLst/>
          </a:prstGeom>
          <a:solidFill>
            <a:schemeClr val="accent1">
              <a:lumMod val="40000"/>
              <a:lumOff val="60000"/>
            </a:schemeClr>
          </a:solidFill>
        </p:spPr>
        <p:txBody>
          <a:bodyPr wrap="square">
            <a:spAutoFit/>
          </a:bodyPr>
          <a:lstStyle/>
          <a:p>
            <a:endParaRPr lang="pt-BR" sz="3200" b="1" dirty="0" smtClean="0">
              <a:latin typeface="Times New Roman" pitchFamily="18" charset="0"/>
              <a:cs typeface="Times New Roman" pitchFamily="18" charset="0"/>
            </a:endParaRPr>
          </a:p>
          <a:p>
            <a:r>
              <a:rPr lang="pt-BR" sz="3200" b="1" dirty="0" smtClean="0">
                <a:latin typeface="Times New Roman" pitchFamily="18" charset="0"/>
                <a:cs typeface="Times New Roman" pitchFamily="18" charset="0"/>
              </a:rPr>
              <a:t>PHÒNG CHỐNG BLHĐ Ở CƠ SỞ GDMN</a:t>
            </a:r>
            <a:r>
              <a:rPr lang="en-US" sz="3200" b="1" dirty="0" smtClean="0">
                <a:latin typeface="Times New Roman" pitchFamily="18" charset="0"/>
                <a:cs typeface="Times New Roman" pitchFamily="18" charset="0"/>
              </a:rPr>
              <a:t> </a:t>
            </a:r>
          </a:p>
          <a:p>
            <a:endParaRPr lang="en-US" sz="3200" b="1" dirty="0">
              <a:latin typeface="Times New Roman" pitchFamily="18" charset="0"/>
              <a:cs typeface="Times New Roman" pitchFamily="18"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3600" y="2057400"/>
            <a:ext cx="4419600" cy="3683000"/>
          </a:xfrm>
          <a:prstGeom prst="rect">
            <a:avLst/>
          </a:prstGeom>
        </p:spPr>
      </p:pic>
    </p:spTree>
    <p:extLst>
      <p:ext uri="{BB962C8B-B14F-4D97-AF65-F5344CB8AC3E}">
        <p14:creationId xmlns:p14="http://schemas.microsoft.com/office/powerpoint/2010/main" val="295059777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
            <a:ext cx="8153400" cy="762000"/>
          </a:xfrm>
        </p:spPr>
        <p:txBody>
          <a:bodyPr/>
          <a:lstStyle/>
          <a:p>
            <a:pPr algn="ctr"/>
            <a:r>
              <a:rPr lang="en-US" b="1" dirty="0" smtClean="0">
                <a:solidFill>
                  <a:schemeClr val="tx1"/>
                </a:solidFill>
                <a:latin typeface="Times New Roman" pitchFamily="18" charset="0"/>
                <a:cs typeface="Times New Roman" pitchFamily="18" charset="0"/>
              </a:rPr>
              <a:t>KINH NGHIỆM QUỐC TẾ</a:t>
            </a:r>
            <a:endParaRPr lang="en-US" b="1" dirty="0">
              <a:solidFill>
                <a:schemeClr val="tx1"/>
              </a:solidFill>
              <a:latin typeface="Times New Roman" pitchFamily="18" charset="0"/>
              <a:cs typeface="Times New Roman" pitchFamily="18" charset="0"/>
            </a:endParaRPr>
          </a:p>
        </p:txBody>
      </p:sp>
      <p:sp>
        <p:nvSpPr>
          <p:cNvPr id="4" name="TextBox 3"/>
          <p:cNvSpPr txBox="1"/>
          <p:nvPr/>
        </p:nvSpPr>
        <p:spPr>
          <a:xfrm>
            <a:off x="-10886" y="878128"/>
            <a:ext cx="9154886" cy="5663089"/>
          </a:xfrm>
          <a:prstGeom prst="rect">
            <a:avLst/>
          </a:prstGeom>
          <a:solidFill>
            <a:schemeClr val="accent1">
              <a:lumMod val="20000"/>
              <a:lumOff val="80000"/>
            </a:schemeClr>
          </a:solidFill>
        </p:spPr>
        <p:txBody>
          <a:bodyPr wrap="square" rtlCol="0">
            <a:spAutoFit/>
          </a:bodyPr>
          <a:lstStyle/>
          <a:p>
            <a:pPr algn="just"/>
            <a:r>
              <a:rPr lang="en-GB" sz="3200" b="1" dirty="0" err="1">
                <a:latin typeface="Times New Roman" pitchFamily="18" charset="0"/>
                <a:cs typeface="Times New Roman" pitchFamily="18" charset="0"/>
              </a:rPr>
              <a:t>Hoa</a:t>
            </a:r>
            <a:r>
              <a:rPr lang="en-GB" sz="3200" b="1" dirty="0">
                <a:latin typeface="Times New Roman" pitchFamily="18" charset="0"/>
                <a:cs typeface="Times New Roman" pitchFamily="18" charset="0"/>
              </a:rPr>
              <a:t> </a:t>
            </a:r>
            <a:r>
              <a:rPr lang="en-GB" sz="3200" b="1" dirty="0" err="1" smtClean="0">
                <a:latin typeface="Times New Roman" pitchFamily="18" charset="0"/>
                <a:cs typeface="Times New Roman" pitchFamily="18" charset="0"/>
              </a:rPr>
              <a:t>Kỳ</a:t>
            </a:r>
            <a:r>
              <a:rPr lang="en-GB" sz="2800" dirty="0" smtClean="0">
                <a:latin typeface="Times New Roman" pitchFamily="18" charset="0"/>
                <a:cs typeface="Times New Roman" pitchFamily="18" charset="0"/>
              </a:rPr>
              <a:t>: </a:t>
            </a:r>
            <a:r>
              <a:rPr lang="en-GB" sz="2200" dirty="0" err="1" smtClean="0">
                <a:latin typeface="Times New Roman" pitchFamily="18" charset="0"/>
                <a:cs typeface="Times New Roman" pitchFamily="18" charset="0"/>
              </a:rPr>
              <a:t>Bộ</a:t>
            </a:r>
            <a:r>
              <a:rPr lang="en-GB" sz="2200" dirty="0" smtClean="0">
                <a:latin typeface="Times New Roman" pitchFamily="18" charset="0"/>
                <a:cs typeface="Times New Roman" pitchFamily="18" charset="0"/>
              </a:rPr>
              <a:t> </a:t>
            </a:r>
            <a:r>
              <a:rPr lang="en-GB" sz="2200" dirty="0">
                <a:latin typeface="Times New Roman" pitchFamily="18" charset="0"/>
                <a:cs typeface="Times New Roman" pitchFamily="18" charset="0"/>
              </a:rPr>
              <a:t>GD </a:t>
            </a:r>
            <a:r>
              <a:rPr lang="en-GB" sz="2200" dirty="0" err="1">
                <a:latin typeface="Times New Roman" pitchFamily="18" charset="0"/>
                <a:cs typeface="Times New Roman" pitchFamily="18" charset="0"/>
              </a:rPr>
              <a:t>đã</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phối</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hợp</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với</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Bộ</a:t>
            </a:r>
            <a:r>
              <a:rPr lang="en-GB" sz="2200" dirty="0">
                <a:latin typeface="Times New Roman" pitchFamily="18" charset="0"/>
                <a:cs typeface="Times New Roman" pitchFamily="18" charset="0"/>
              </a:rPr>
              <a:t> An </a:t>
            </a:r>
            <a:r>
              <a:rPr lang="en-GB" sz="2200" dirty="0" err="1">
                <a:latin typeface="Times New Roman" pitchFamily="18" charset="0"/>
                <a:cs typeface="Times New Roman" pitchFamily="18" charset="0"/>
              </a:rPr>
              <a:t>ninh</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Hoa</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Kỳ</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xuất</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bản</a:t>
            </a:r>
            <a:r>
              <a:rPr lang="en-GB" sz="2200" dirty="0">
                <a:latin typeface="Times New Roman" pitchFamily="18" charset="0"/>
                <a:cs typeface="Times New Roman" pitchFamily="18" charset="0"/>
              </a:rPr>
              <a:t> </a:t>
            </a:r>
            <a:r>
              <a:rPr lang="en-GB" sz="2200" dirty="0" smtClean="0">
                <a:solidFill>
                  <a:srgbClr val="FF0000"/>
                </a:solidFill>
                <a:latin typeface="Times New Roman" pitchFamily="18" charset="0"/>
                <a:cs typeface="Times New Roman" pitchFamily="18" charset="0"/>
              </a:rPr>
              <a:t>TL </a:t>
            </a:r>
            <a:r>
              <a:rPr lang="en-GB" sz="2200" dirty="0" err="1" smtClean="0">
                <a:solidFill>
                  <a:srgbClr val="FF0000"/>
                </a:solidFill>
                <a:latin typeface="Times New Roman" pitchFamily="18" charset="0"/>
                <a:cs typeface="Times New Roman" pitchFamily="18" charset="0"/>
              </a:rPr>
              <a:t>hướng</a:t>
            </a:r>
            <a:r>
              <a:rPr lang="en-GB" sz="2200" dirty="0" smtClean="0">
                <a:solidFill>
                  <a:srgbClr val="FF0000"/>
                </a:solidFill>
                <a:latin typeface="Times New Roman" pitchFamily="18" charset="0"/>
                <a:cs typeface="Times New Roman" pitchFamily="18" charset="0"/>
              </a:rPr>
              <a:t> </a:t>
            </a:r>
            <a:r>
              <a:rPr lang="en-GB" sz="2200" dirty="0" err="1">
                <a:solidFill>
                  <a:srgbClr val="FF0000"/>
                </a:solidFill>
                <a:latin typeface="Times New Roman" pitchFamily="18" charset="0"/>
                <a:cs typeface="Times New Roman" pitchFamily="18" charset="0"/>
              </a:rPr>
              <a:t>dẫn</a:t>
            </a:r>
            <a:r>
              <a:rPr lang="en-GB" sz="2200" dirty="0">
                <a:solidFill>
                  <a:srgbClr val="FF0000"/>
                </a:solidFill>
                <a:latin typeface="Times New Roman" pitchFamily="18" charset="0"/>
                <a:cs typeface="Times New Roman" pitchFamily="18" charset="0"/>
              </a:rPr>
              <a:t> </a:t>
            </a:r>
            <a:r>
              <a:rPr lang="en-GB" sz="2200" i="1" dirty="0" err="1">
                <a:solidFill>
                  <a:srgbClr val="FF0000"/>
                </a:solidFill>
                <a:latin typeface="Times New Roman" pitchFamily="18" charset="0"/>
                <a:cs typeface="Times New Roman" pitchFamily="18" charset="0"/>
              </a:rPr>
              <a:t>Xây</a:t>
            </a:r>
            <a:r>
              <a:rPr lang="en-GB" sz="2200" i="1" dirty="0">
                <a:solidFill>
                  <a:srgbClr val="FF0000"/>
                </a:solidFill>
                <a:latin typeface="Times New Roman" pitchFamily="18" charset="0"/>
                <a:cs typeface="Times New Roman" pitchFamily="18" charset="0"/>
              </a:rPr>
              <a:t> </a:t>
            </a:r>
            <a:r>
              <a:rPr lang="en-GB" sz="2200" i="1" dirty="0" err="1">
                <a:solidFill>
                  <a:srgbClr val="FF0000"/>
                </a:solidFill>
                <a:latin typeface="Times New Roman" pitchFamily="18" charset="0"/>
                <a:cs typeface="Times New Roman" pitchFamily="18" charset="0"/>
              </a:rPr>
              <a:t>dựng</a:t>
            </a:r>
            <a:r>
              <a:rPr lang="en-GB" sz="2200" i="1" dirty="0">
                <a:solidFill>
                  <a:srgbClr val="FF0000"/>
                </a:solidFill>
                <a:latin typeface="Times New Roman" pitchFamily="18" charset="0"/>
                <a:cs typeface="Times New Roman" pitchFamily="18" charset="0"/>
              </a:rPr>
              <a:t> </a:t>
            </a:r>
            <a:r>
              <a:rPr lang="en-GB" sz="2200" i="1" dirty="0" err="1">
                <a:solidFill>
                  <a:srgbClr val="FF0000"/>
                </a:solidFill>
                <a:latin typeface="Times New Roman" pitchFamily="18" charset="0"/>
                <a:cs typeface="Times New Roman" pitchFamily="18" charset="0"/>
              </a:rPr>
              <a:t>Nhà</a:t>
            </a:r>
            <a:r>
              <a:rPr lang="en-GB" sz="2200" i="1" dirty="0">
                <a:solidFill>
                  <a:srgbClr val="FF0000"/>
                </a:solidFill>
                <a:latin typeface="Times New Roman" pitchFamily="18" charset="0"/>
                <a:cs typeface="Times New Roman" pitchFamily="18" charset="0"/>
              </a:rPr>
              <a:t> </a:t>
            </a:r>
            <a:r>
              <a:rPr lang="en-GB" sz="2200" i="1" dirty="0" err="1">
                <a:solidFill>
                  <a:srgbClr val="FF0000"/>
                </a:solidFill>
                <a:latin typeface="Times New Roman" pitchFamily="18" charset="0"/>
                <a:cs typeface="Times New Roman" pitchFamily="18" charset="0"/>
              </a:rPr>
              <a:t>trường</a:t>
            </a:r>
            <a:r>
              <a:rPr lang="en-GB" sz="2200" i="1" dirty="0">
                <a:solidFill>
                  <a:srgbClr val="FF0000"/>
                </a:solidFill>
                <a:latin typeface="Times New Roman" pitchFamily="18" charset="0"/>
                <a:cs typeface="Times New Roman" pitchFamily="18" charset="0"/>
              </a:rPr>
              <a:t> An </a:t>
            </a:r>
            <a:r>
              <a:rPr lang="en-GB" sz="2200" i="1" dirty="0" err="1">
                <a:solidFill>
                  <a:srgbClr val="FF0000"/>
                </a:solidFill>
                <a:latin typeface="Times New Roman" pitchFamily="18" charset="0"/>
                <a:cs typeface="Times New Roman" pitchFamily="18" charset="0"/>
              </a:rPr>
              <a:t>toàn</a:t>
            </a:r>
            <a:r>
              <a:rPr lang="en-GB" sz="2200" i="1" dirty="0">
                <a:solidFill>
                  <a:srgbClr val="FF0000"/>
                </a:solidFill>
                <a:latin typeface="Times New Roman" pitchFamily="18" charset="0"/>
                <a:cs typeface="Times New Roman" pitchFamily="18" charset="0"/>
              </a:rPr>
              <a:t> </a:t>
            </a:r>
            <a:r>
              <a:rPr lang="en-GB" sz="2200" i="1" dirty="0" err="1" smtClean="0">
                <a:solidFill>
                  <a:srgbClr val="FF0000"/>
                </a:solidFill>
                <a:latin typeface="Times New Roman" pitchFamily="18" charset="0"/>
                <a:cs typeface="Times New Roman" pitchFamily="18" charset="0"/>
              </a:rPr>
              <a:t>hơn</a:t>
            </a:r>
            <a:r>
              <a:rPr lang="en-GB" sz="2200" i="1" dirty="0" smtClean="0">
                <a:solidFill>
                  <a:srgbClr val="FF0000"/>
                </a:solidFill>
                <a:latin typeface="Times New Roman" pitchFamily="18" charset="0"/>
                <a:cs typeface="Times New Roman" pitchFamily="18" charset="0"/>
              </a:rPr>
              <a:t> </a:t>
            </a:r>
            <a:r>
              <a:rPr lang="en-GB" sz="2200" dirty="0" err="1" smtClean="0">
                <a:latin typeface="Times New Roman" pitchFamily="18" charset="0"/>
                <a:cs typeface="Times New Roman" pitchFamily="18" charset="0"/>
              </a:rPr>
              <a:t>nhằm</a:t>
            </a:r>
            <a:r>
              <a:rPr lang="en-GB" sz="2200" dirty="0" smtClean="0">
                <a:latin typeface="Times New Roman" pitchFamily="18" charset="0"/>
                <a:cs typeface="Times New Roman" pitchFamily="18" charset="0"/>
              </a:rPr>
              <a:t> </a:t>
            </a:r>
            <a:r>
              <a:rPr lang="en-GB" sz="2200" dirty="0" err="1">
                <a:latin typeface="Times New Roman" pitchFamily="18" charset="0"/>
                <a:cs typeface="Times New Roman" pitchFamily="18" charset="0"/>
              </a:rPr>
              <a:t>đưa</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ra</a:t>
            </a:r>
            <a:r>
              <a:rPr lang="en-GB" sz="2200" dirty="0">
                <a:latin typeface="Times New Roman" pitchFamily="18" charset="0"/>
                <a:cs typeface="Times New Roman" pitchFamily="18" charset="0"/>
              </a:rPr>
              <a:t> </a:t>
            </a:r>
            <a:r>
              <a:rPr lang="en-GB" sz="2200" dirty="0" err="1">
                <a:solidFill>
                  <a:srgbClr val="FF0000"/>
                </a:solidFill>
                <a:latin typeface="Times New Roman" pitchFamily="18" charset="0"/>
                <a:cs typeface="Times New Roman" pitchFamily="18" charset="0"/>
              </a:rPr>
              <a:t>một</a:t>
            </a:r>
            <a:r>
              <a:rPr lang="en-GB" sz="2200" dirty="0">
                <a:solidFill>
                  <a:srgbClr val="FF0000"/>
                </a:solidFill>
                <a:latin typeface="Times New Roman" pitchFamily="18" charset="0"/>
                <a:cs typeface="Times New Roman" pitchFamily="18" charset="0"/>
              </a:rPr>
              <a:t> </a:t>
            </a:r>
            <a:r>
              <a:rPr lang="en-GB" sz="2200" dirty="0" err="1">
                <a:solidFill>
                  <a:srgbClr val="FF0000"/>
                </a:solidFill>
                <a:latin typeface="Times New Roman" pitchFamily="18" charset="0"/>
                <a:cs typeface="Times New Roman" pitchFamily="18" charset="0"/>
              </a:rPr>
              <a:t>kế</a:t>
            </a:r>
            <a:r>
              <a:rPr lang="en-GB" sz="2200" dirty="0">
                <a:solidFill>
                  <a:srgbClr val="FF0000"/>
                </a:solidFill>
                <a:latin typeface="Times New Roman" pitchFamily="18" charset="0"/>
                <a:cs typeface="Times New Roman" pitchFamily="18" charset="0"/>
              </a:rPr>
              <a:t> </a:t>
            </a:r>
            <a:r>
              <a:rPr lang="en-GB" sz="2200" dirty="0" err="1">
                <a:solidFill>
                  <a:srgbClr val="FF0000"/>
                </a:solidFill>
                <a:latin typeface="Times New Roman" pitchFamily="18" charset="0"/>
                <a:cs typeface="Times New Roman" pitchFamily="18" charset="0"/>
              </a:rPr>
              <a:t>hoạch</a:t>
            </a:r>
            <a:r>
              <a:rPr lang="en-GB" sz="2200" dirty="0">
                <a:solidFill>
                  <a:srgbClr val="FF0000"/>
                </a:solidFill>
                <a:latin typeface="Times New Roman" pitchFamily="18" charset="0"/>
                <a:cs typeface="Times New Roman" pitchFamily="18" charset="0"/>
              </a:rPr>
              <a:t> </a:t>
            </a:r>
            <a:r>
              <a:rPr lang="en-GB" sz="2200" dirty="0" err="1">
                <a:solidFill>
                  <a:srgbClr val="FF0000"/>
                </a:solidFill>
                <a:latin typeface="Times New Roman" pitchFamily="18" charset="0"/>
                <a:cs typeface="Times New Roman" pitchFamily="18" charset="0"/>
              </a:rPr>
              <a:t>toàn</a:t>
            </a:r>
            <a:r>
              <a:rPr lang="en-GB" sz="2200" dirty="0">
                <a:solidFill>
                  <a:srgbClr val="FF0000"/>
                </a:solidFill>
                <a:latin typeface="Times New Roman" pitchFamily="18" charset="0"/>
                <a:cs typeface="Times New Roman" pitchFamily="18" charset="0"/>
              </a:rPr>
              <a:t> </a:t>
            </a:r>
            <a:r>
              <a:rPr lang="en-GB" sz="2200" dirty="0" err="1">
                <a:solidFill>
                  <a:srgbClr val="FF0000"/>
                </a:solidFill>
                <a:latin typeface="Times New Roman" pitchFamily="18" charset="0"/>
                <a:cs typeface="Times New Roman" pitchFamily="18" charset="0"/>
              </a:rPr>
              <a:t>diện</a:t>
            </a:r>
            <a:r>
              <a:rPr lang="en-GB" sz="2200" dirty="0">
                <a:solidFill>
                  <a:srgbClr val="FF0000"/>
                </a:solidFill>
                <a:latin typeface="Times New Roman" pitchFamily="18" charset="0"/>
                <a:cs typeface="Times New Roman" pitchFamily="18" charset="0"/>
              </a:rPr>
              <a:t> </a:t>
            </a:r>
            <a:r>
              <a:rPr lang="en-GB" sz="2200" dirty="0" err="1">
                <a:solidFill>
                  <a:srgbClr val="FF0000"/>
                </a:solidFill>
                <a:latin typeface="Times New Roman" pitchFamily="18" charset="0"/>
                <a:cs typeface="Times New Roman" pitchFamily="18" charset="0"/>
              </a:rPr>
              <a:t>trên</a:t>
            </a:r>
            <a:r>
              <a:rPr lang="en-GB" sz="2200" dirty="0">
                <a:solidFill>
                  <a:srgbClr val="FF0000"/>
                </a:solidFill>
                <a:latin typeface="Times New Roman" pitchFamily="18" charset="0"/>
                <a:cs typeface="Times New Roman" pitchFamily="18" charset="0"/>
              </a:rPr>
              <a:t> </a:t>
            </a:r>
            <a:r>
              <a:rPr lang="en-GB" sz="2200" dirty="0" err="1">
                <a:solidFill>
                  <a:srgbClr val="FF0000"/>
                </a:solidFill>
                <a:latin typeface="Times New Roman" pitchFamily="18" charset="0"/>
                <a:cs typeface="Times New Roman" pitchFamily="18" charset="0"/>
              </a:rPr>
              <a:t>toàn</a:t>
            </a:r>
            <a:r>
              <a:rPr lang="en-GB" sz="2200" dirty="0">
                <a:solidFill>
                  <a:srgbClr val="FF0000"/>
                </a:solidFill>
                <a:latin typeface="Times New Roman" pitchFamily="18" charset="0"/>
                <a:cs typeface="Times New Roman" pitchFamily="18" charset="0"/>
              </a:rPr>
              <a:t> </a:t>
            </a:r>
            <a:r>
              <a:rPr lang="en-GB" sz="2200" dirty="0" err="1">
                <a:solidFill>
                  <a:srgbClr val="FF0000"/>
                </a:solidFill>
                <a:latin typeface="Times New Roman" pitchFamily="18" charset="0"/>
                <a:cs typeface="Times New Roman" pitchFamily="18" charset="0"/>
              </a:rPr>
              <a:t>quốc</a:t>
            </a:r>
            <a:r>
              <a:rPr lang="en-GB" sz="2200" dirty="0">
                <a:solidFill>
                  <a:srgbClr val="FF0000"/>
                </a:solidFill>
                <a:latin typeface="Times New Roman" pitchFamily="18" charset="0"/>
                <a:cs typeface="Times New Roman" pitchFamily="18" charset="0"/>
              </a:rPr>
              <a:t> </a:t>
            </a:r>
            <a:r>
              <a:rPr lang="en-GB" sz="2200" dirty="0" err="1">
                <a:latin typeface="Times New Roman" pitchFamily="18" charset="0"/>
                <a:cs typeface="Times New Roman" pitchFamily="18" charset="0"/>
              </a:rPr>
              <a:t>đảm</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bảo</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tốt</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hơn</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sự</a:t>
            </a:r>
            <a:r>
              <a:rPr lang="en-GB" sz="2200" dirty="0">
                <a:latin typeface="Times New Roman" pitchFamily="18" charset="0"/>
                <a:cs typeface="Times New Roman" pitchFamily="18" charset="0"/>
              </a:rPr>
              <a:t> an </a:t>
            </a:r>
            <a:r>
              <a:rPr lang="en-GB" sz="2200" dirty="0" err="1">
                <a:latin typeface="Times New Roman" pitchFamily="18" charset="0"/>
                <a:cs typeface="Times New Roman" pitchFamily="18" charset="0"/>
              </a:rPr>
              <a:t>tòan</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trong</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trường</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học</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với</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các</a:t>
            </a:r>
            <a:r>
              <a:rPr lang="en-GB" sz="2200" dirty="0">
                <a:latin typeface="Times New Roman" pitchFamily="18" charset="0"/>
                <a:cs typeface="Times New Roman" pitchFamily="18" charset="0"/>
              </a:rPr>
              <a:t> </a:t>
            </a:r>
            <a:r>
              <a:rPr lang="en-GB" sz="2200" dirty="0" err="1" smtClean="0">
                <a:latin typeface="Times New Roman" pitchFamily="18" charset="0"/>
                <a:cs typeface="Times New Roman" pitchFamily="18" charset="0"/>
              </a:rPr>
              <a:t>mặt</a:t>
            </a:r>
            <a:r>
              <a:rPr lang="en-GB" sz="2200" dirty="0" smtClean="0">
                <a:latin typeface="Times New Roman" pitchFamily="18" charset="0"/>
                <a:cs typeface="Times New Roman" pitchFamily="18" charset="0"/>
              </a:rPr>
              <a:t>: 1/</a:t>
            </a:r>
            <a:r>
              <a:rPr lang="en-GB" sz="2200" i="1" dirty="0" err="1" smtClean="0">
                <a:latin typeface="Times New Roman" pitchFamily="18" charset="0"/>
                <a:cs typeface="Times New Roman" pitchFamily="18" charset="0"/>
              </a:rPr>
              <a:t>Xây</a:t>
            </a:r>
            <a:r>
              <a:rPr lang="en-GB" sz="2200" i="1" dirty="0" smtClean="0">
                <a:latin typeface="Times New Roman" pitchFamily="18" charset="0"/>
                <a:cs typeface="Times New Roman" pitchFamily="18" charset="0"/>
              </a:rPr>
              <a:t> </a:t>
            </a:r>
            <a:r>
              <a:rPr lang="en-GB" sz="2200" i="1" dirty="0" err="1">
                <a:latin typeface="Times New Roman" pitchFamily="18" charset="0"/>
                <a:cs typeface="Times New Roman" pitchFamily="18" charset="0"/>
              </a:rPr>
              <a:t>dựng</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một</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bầu</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không</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khí</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tôn</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trọng</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và</a:t>
            </a:r>
            <a:r>
              <a:rPr lang="en-GB" sz="2200" i="1" dirty="0">
                <a:latin typeface="Times New Roman" pitchFamily="18" charset="0"/>
                <a:cs typeface="Times New Roman" pitchFamily="18" charset="0"/>
              </a:rPr>
              <a:t> tin </a:t>
            </a:r>
            <a:r>
              <a:rPr lang="en-GB" sz="2200" i="1" dirty="0" err="1">
                <a:latin typeface="Times New Roman" pitchFamily="18" charset="0"/>
                <a:cs typeface="Times New Roman" pitchFamily="18" charset="0"/>
              </a:rPr>
              <a:t>tưởng</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lẫn</a:t>
            </a:r>
            <a:r>
              <a:rPr lang="en-GB" sz="2200" i="1" dirty="0">
                <a:latin typeface="Times New Roman" pitchFamily="18" charset="0"/>
                <a:cs typeface="Times New Roman" pitchFamily="18" charset="0"/>
              </a:rPr>
              <a:t> </a:t>
            </a:r>
            <a:r>
              <a:rPr lang="en-GB" sz="2200" i="1" dirty="0" err="1" smtClean="0">
                <a:latin typeface="Times New Roman" pitchFamily="18" charset="0"/>
                <a:cs typeface="Times New Roman" pitchFamily="18" charset="0"/>
              </a:rPr>
              <a:t>nhau</a:t>
            </a:r>
            <a:r>
              <a:rPr lang="en-GB" sz="2200" i="1" dirty="0" smtClean="0">
                <a:latin typeface="Times New Roman" pitchFamily="18" charset="0"/>
                <a:cs typeface="Times New Roman" pitchFamily="18" charset="0"/>
              </a:rPr>
              <a:t>, 2/</a:t>
            </a:r>
            <a:r>
              <a:rPr lang="en-GB" sz="2200" i="1" dirty="0" err="1" smtClean="0">
                <a:latin typeface="Times New Roman" pitchFamily="18" charset="0"/>
                <a:cs typeface="Times New Roman" pitchFamily="18" charset="0"/>
              </a:rPr>
              <a:t>Xây</a:t>
            </a:r>
            <a:r>
              <a:rPr lang="en-GB" sz="2200" i="1" dirty="0" smtClean="0">
                <a:latin typeface="Times New Roman" pitchFamily="18" charset="0"/>
                <a:cs typeface="Times New Roman" pitchFamily="18" charset="0"/>
              </a:rPr>
              <a:t> </a:t>
            </a:r>
            <a:r>
              <a:rPr lang="en-GB" sz="2200" i="1" dirty="0" err="1">
                <a:latin typeface="Times New Roman" pitchFamily="18" charset="0"/>
                <a:cs typeface="Times New Roman" pitchFamily="18" charset="0"/>
              </a:rPr>
              <a:t>dựng</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các</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mối</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quan</a:t>
            </a:r>
            <a:r>
              <a:rPr lang="en-GB" sz="2200" i="1" dirty="0">
                <a:latin typeface="Times New Roman" pitchFamily="18" charset="0"/>
                <a:cs typeface="Times New Roman" pitchFamily="18" charset="0"/>
              </a:rPr>
              <a:t> </a:t>
            </a:r>
            <a:r>
              <a:rPr lang="en-GB" sz="2200" i="1" dirty="0" err="1" smtClean="0">
                <a:latin typeface="Times New Roman" pitchFamily="18" charset="0"/>
                <a:cs typeface="Times New Roman" pitchFamily="18" charset="0"/>
              </a:rPr>
              <a:t>hệ</a:t>
            </a:r>
            <a:r>
              <a:rPr lang="en-GB" sz="2200" i="1" dirty="0" smtClean="0">
                <a:latin typeface="Times New Roman" pitchFamily="18" charset="0"/>
                <a:cs typeface="Times New Roman" pitchFamily="18" charset="0"/>
              </a:rPr>
              <a:t> tin </a:t>
            </a:r>
            <a:r>
              <a:rPr lang="en-GB" sz="2200" i="1" dirty="0" err="1" smtClean="0">
                <a:latin typeface="Times New Roman" pitchFamily="18" charset="0"/>
                <a:cs typeface="Times New Roman" pitchFamily="18" charset="0"/>
              </a:rPr>
              <a:t>tưởng</a:t>
            </a:r>
            <a:r>
              <a:rPr lang="en-GB" sz="2200" i="1" dirty="0" smtClean="0">
                <a:latin typeface="Times New Roman" pitchFamily="18" charset="0"/>
                <a:cs typeface="Times New Roman" pitchFamily="18" charset="0"/>
              </a:rPr>
              <a:t> </a:t>
            </a:r>
            <a:r>
              <a:rPr lang="en-GB" sz="2200" i="1" dirty="0" err="1" smtClean="0">
                <a:latin typeface="Times New Roman" pitchFamily="18" charset="0"/>
                <a:cs typeface="Times New Roman" pitchFamily="18" charset="0"/>
              </a:rPr>
              <a:t>tôn</a:t>
            </a:r>
            <a:r>
              <a:rPr lang="en-GB" sz="2200" i="1" dirty="0" smtClean="0">
                <a:latin typeface="Times New Roman" pitchFamily="18" charset="0"/>
                <a:cs typeface="Times New Roman" pitchFamily="18" charset="0"/>
              </a:rPr>
              <a:t> </a:t>
            </a:r>
            <a:r>
              <a:rPr lang="en-GB" sz="2200" i="1" dirty="0" err="1" smtClean="0">
                <a:latin typeface="Times New Roman" pitchFamily="18" charset="0"/>
                <a:cs typeface="Times New Roman" pitchFamily="18" charset="0"/>
              </a:rPr>
              <a:t>trọng</a:t>
            </a:r>
            <a:r>
              <a:rPr lang="en-GB" sz="2200" i="1" dirty="0" smtClean="0">
                <a:latin typeface="Times New Roman" pitchFamily="18" charset="0"/>
                <a:cs typeface="Times New Roman" pitchFamily="18" charset="0"/>
              </a:rPr>
              <a:t>, 3/ </a:t>
            </a:r>
            <a:r>
              <a:rPr lang="en-GB" sz="2200" i="1" dirty="0" err="1">
                <a:latin typeface="Times New Roman" pitchFamily="18" charset="0"/>
                <a:cs typeface="Times New Roman" pitchFamily="18" charset="0"/>
              </a:rPr>
              <a:t>Tăng</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cường</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giao</a:t>
            </a:r>
            <a:r>
              <a:rPr lang="en-GB" sz="2200" i="1" dirty="0">
                <a:latin typeface="Times New Roman" pitchFamily="18" charset="0"/>
                <a:cs typeface="Times New Roman" pitchFamily="18" charset="0"/>
              </a:rPr>
              <a:t> </a:t>
            </a:r>
            <a:r>
              <a:rPr lang="en-GB" sz="2200" i="1" dirty="0" err="1" smtClean="0">
                <a:latin typeface="Times New Roman" pitchFamily="18" charset="0"/>
                <a:cs typeface="Times New Roman" pitchFamily="18" charset="0"/>
              </a:rPr>
              <a:t>tiếp</a:t>
            </a:r>
            <a:r>
              <a:rPr lang="en-GB" sz="2200" i="1" dirty="0" smtClean="0">
                <a:latin typeface="Times New Roman" pitchFamily="18" charset="0"/>
                <a:cs typeface="Times New Roman" pitchFamily="18" charset="0"/>
              </a:rPr>
              <a:t>, 4/ </a:t>
            </a:r>
            <a:r>
              <a:rPr lang="en-GB" sz="2200" i="1" dirty="0" err="1" smtClean="0">
                <a:latin typeface="Times New Roman" pitchFamily="18" charset="0"/>
                <a:cs typeface="Times New Roman" pitchFamily="18" charset="0"/>
              </a:rPr>
              <a:t>Đưa</a:t>
            </a:r>
            <a:r>
              <a:rPr lang="en-GB" sz="2200" i="1" dirty="0" smtClean="0">
                <a:latin typeface="Times New Roman" pitchFamily="18" charset="0"/>
                <a:cs typeface="Times New Roman" pitchFamily="18" charset="0"/>
              </a:rPr>
              <a:t> </a:t>
            </a:r>
            <a:r>
              <a:rPr lang="en-GB" sz="2200" i="1" dirty="0" err="1">
                <a:latin typeface="Times New Roman" pitchFamily="18" charset="0"/>
                <a:cs typeface="Times New Roman" pitchFamily="18" charset="0"/>
              </a:rPr>
              <a:t>ra</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các</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chính</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sách</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và</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thủ</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tục</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rõ</a:t>
            </a:r>
            <a:r>
              <a:rPr lang="en-GB" sz="2200" i="1" dirty="0">
                <a:latin typeface="Times New Roman" pitchFamily="18" charset="0"/>
                <a:cs typeface="Times New Roman" pitchFamily="18" charset="0"/>
              </a:rPr>
              <a:t> </a:t>
            </a:r>
            <a:r>
              <a:rPr lang="en-GB" sz="2200" i="1" dirty="0" err="1" smtClean="0">
                <a:latin typeface="Times New Roman" pitchFamily="18" charset="0"/>
                <a:cs typeface="Times New Roman" pitchFamily="18" charset="0"/>
              </a:rPr>
              <a:t>ràng</a:t>
            </a:r>
            <a:r>
              <a:rPr lang="en-GB" sz="2200" i="1" dirty="0" smtClean="0">
                <a:latin typeface="Times New Roman" pitchFamily="18" charset="0"/>
                <a:cs typeface="Times New Roman" pitchFamily="18" charset="0"/>
              </a:rPr>
              <a:t> </a:t>
            </a:r>
            <a:r>
              <a:rPr lang="en-GB" sz="2200" i="1" dirty="0" err="1" smtClean="0">
                <a:latin typeface="Times New Roman" pitchFamily="18" charset="0"/>
                <a:cs typeface="Times New Roman" pitchFamily="18" charset="0"/>
              </a:rPr>
              <a:t>trong</a:t>
            </a:r>
            <a:r>
              <a:rPr lang="en-GB" sz="2200" i="1" dirty="0" smtClean="0">
                <a:latin typeface="Times New Roman" pitchFamily="18" charset="0"/>
                <a:cs typeface="Times New Roman" pitchFamily="18" charset="0"/>
              </a:rPr>
              <a:t> </a:t>
            </a:r>
            <a:r>
              <a:rPr lang="en-GB" sz="2200" i="1" dirty="0" err="1" smtClean="0">
                <a:latin typeface="Times New Roman" pitchFamily="18" charset="0"/>
                <a:cs typeface="Times New Roman" pitchFamily="18" charset="0"/>
              </a:rPr>
              <a:t>xử</a:t>
            </a:r>
            <a:r>
              <a:rPr lang="en-GB" sz="2200" i="1" dirty="0" smtClean="0">
                <a:latin typeface="Times New Roman" pitchFamily="18" charset="0"/>
                <a:cs typeface="Times New Roman" pitchFamily="18" charset="0"/>
              </a:rPr>
              <a:t> </a:t>
            </a:r>
            <a:r>
              <a:rPr lang="en-GB" sz="2200" i="1" dirty="0" err="1" smtClean="0">
                <a:latin typeface="Times New Roman" pitchFamily="18" charset="0"/>
                <a:cs typeface="Times New Roman" pitchFamily="18" charset="0"/>
              </a:rPr>
              <a:t>lý</a:t>
            </a:r>
            <a:r>
              <a:rPr lang="en-GB" sz="2200" i="1" dirty="0" smtClean="0">
                <a:latin typeface="Times New Roman" pitchFamily="18" charset="0"/>
                <a:cs typeface="Times New Roman" pitchFamily="18" charset="0"/>
              </a:rPr>
              <a:t> </a:t>
            </a:r>
            <a:r>
              <a:rPr lang="en-GB" sz="2200" i="1" dirty="0" err="1" smtClean="0">
                <a:latin typeface="Times New Roman" pitchFamily="18" charset="0"/>
                <a:cs typeface="Times New Roman" pitchFamily="18" charset="0"/>
              </a:rPr>
              <a:t>các</a:t>
            </a:r>
            <a:r>
              <a:rPr lang="en-GB" sz="2200" i="1" dirty="0" smtClean="0">
                <a:latin typeface="Times New Roman" pitchFamily="18" charset="0"/>
                <a:cs typeface="Times New Roman" pitchFamily="18" charset="0"/>
              </a:rPr>
              <a:t> </a:t>
            </a:r>
            <a:r>
              <a:rPr lang="en-GB" sz="2200" i="1" dirty="0" err="1" smtClean="0">
                <a:latin typeface="Times New Roman" pitchFamily="18" charset="0"/>
                <a:cs typeface="Times New Roman" pitchFamily="18" charset="0"/>
              </a:rPr>
              <a:t>sự</a:t>
            </a:r>
            <a:r>
              <a:rPr lang="en-GB" sz="2200" i="1" dirty="0" smtClean="0">
                <a:latin typeface="Times New Roman" pitchFamily="18" charset="0"/>
                <a:cs typeface="Times New Roman" pitchFamily="18" charset="0"/>
              </a:rPr>
              <a:t> </a:t>
            </a:r>
            <a:r>
              <a:rPr lang="en-GB" sz="2200" i="1" dirty="0" err="1" smtClean="0">
                <a:latin typeface="Times New Roman" pitchFamily="18" charset="0"/>
                <a:cs typeface="Times New Roman" pitchFamily="18" charset="0"/>
              </a:rPr>
              <a:t>việc</a:t>
            </a:r>
            <a:r>
              <a:rPr lang="en-GB" sz="2200" i="1" dirty="0" smtClean="0">
                <a:latin typeface="Times New Roman" pitchFamily="18" charset="0"/>
                <a:cs typeface="Times New Roman" pitchFamily="18" charset="0"/>
              </a:rPr>
              <a:t>, 5/ </a:t>
            </a:r>
            <a:r>
              <a:rPr lang="en-GB" sz="2200" i="1" dirty="0" err="1" smtClean="0">
                <a:latin typeface="Times New Roman" pitchFamily="18" charset="0"/>
                <a:cs typeface="Times New Roman" pitchFamily="18" charset="0"/>
              </a:rPr>
              <a:t>Cung</a:t>
            </a:r>
            <a:r>
              <a:rPr lang="en-GB" sz="2200" i="1" dirty="0" smtClean="0">
                <a:latin typeface="Times New Roman" pitchFamily="18" charset="0"/>
                <a:cs typeface="Times New Roman" pitchFamily="18" charset="0"/>
              </a:rPr>
              <a:t> </a:t>
            </a:r>
            <a:r>
              <a:rPr lang="en-GB" sz="2200" i="1" dirty="0" err="1">
                <a:latin typeface="Times New Roman" pitchFamily="18" charset="0"/>
                <a:cs typeface="Times New Roman" pitchFamily="18" charset="0"/>
              </a:rPr>
              <a:t>cấp</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nguồn</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trợ</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giúp</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những</a:t>
            </a:r>
            <a:r>
              <a:rPr lang="en-GB" sz="2200" i="1" dirty="0">
                <a:latin typeface="Times New Roman" pitchFamily="18" charset="0"/>
                <a:cs typeface="Times New Roman" pitchFamily="18" charset="0"/>
              </a:rPr>
              <a:t> HS </a:t>
            </a:r>
            <a:r>
              <a:rPr lang="en-GB" sz="2200" i="1" dirty="0" err="1">
                <a:latin typeface="Times New Roman" pitchFamily="18" charset="0"/>
                <a:cs typeface="Times New Roman" pitchFamily="18" charset="0"/>
              </a:rPr>
              <a:t>đang</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gặp</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vấn</a:t>
            </a:r>
            <a:r>
              <a:rPr lang="en-GB" sz="2200" i="1" dirty="0">
                <a:latin typeface="Times New Roman" pitchFamily="18" charset="0"/>
                <a:cs typeface="Times New Roman" pitchFamily="18" charset="0"/>
              </a:rPr>
              <a:t> </a:t>
            </a:r>
            <a:r>
              <a:rPr lang="en-GB" sz="2200" i="1" dirty="0" err="1" smtClean="0">
                <a:latin typeface="Times New Roman" pitchFamily="18" charset="0"/>
                <a:cs typeface="Times New Roman" pitchFamily="18" charset="0"/>
              </a:rPr>
              <a:t>đề</a:t>
            </a:r>
            <a:r>
              <a:rPr lang="en-GB" sz="2200" i="1" dirty="0" smtClean="0">
                <a:latin typeface="Times New Roman" pitchFamily="18" charset="0"/>
                <a:cs typeface="Times New Roman" pitchFamily="18" charset="0"/>
              </a:rPr>
              <a:t> </a:t>
            </a:r>
            <a:r>
              <a:rPr lang="en-GB" sz="2200" i="1" dirty="0" err="1" smtClean="0">
                <a:latin typeface="Times New Roman" pitchFamily="18" charset="0"/>
                <a:cs typeface="Times New Roman" pitchFamily="18" charset="0"/>
              </a:rPr>
              <a:t>kể</a:t>
            </a:r>
            <a:r>
              <a:rPr lang="en-GB" sz="2200" i="1" dirty="0" smtClean="0">
                <a:latin typeface="Times New Roman" pitchFamily="18" charset="0"/>
                <a:cs typeface="Times New Roman" pitchFamily="18" charset="0"/>
              </a:rPr>
              <a:t> </a:t>
            </a:r>
            <a:r>
              <a:rPr lang="en-GB" sz="2200" i="1" dirty="0" err="1" smtClean="0">
                <a:latin typeface="Times New Roman" pitchFamily="18" charset="0"/>
                <a:cs typeface="Times New Roman" pitchFamily="18" charset="0"/>
              </a:rPr>
              <a:t>cả</a:t>
            </a:r>
            <a:r>
              <a:rPr lang="en-GB" sz="2200" i="1" dirty="0" smtClean="0">
                <a:latin typeface="Times New Roman" pitchFamily="18" charset="0"/>
                <a:cs typeface="Times New Roman" pitchFamily="18" charset="0"/>
              </a:rPr>
              <a:t> </a:t>
            </a:r>
            <a:r>
              <a:rPr lang="en-GB" sz="2200" i="1" dirty="0" err="1" smtClean="0">
                <a:latin typeface="Times New Roman" pitchFamily="18" charset="0"/>
                <a:cs typeface="Times New Roman" pitchFamily="18" charset="0"/>
              </a:rPr>
              <a:t>nạn</a:t>
            </a:r>
            <a:r>
              <a:rPr lang="en-GB" sz="2200" i="1" dirty="0" smtClean="0">
                <a:latin typeface="Times New Roman" pitchFamily="18" charset="0"/>
                <a:cs typeface="Times New Roman" pitchFamily="18" charset="0"/>
              </a:rPr>
              <a:t> </a:t>
            </a:r>
            <a:r>
              <a:rPr lang="en-GB" sz="2200" i="1" dirty="0" err="1" smtClean="0">
                <a:latin typeface="Times New Roman" pitchFamily="18" charset="0"/>
                <a:cs typeface="Times New Roman" pitchFamily="18" charset="0"/>
              </a:rPr>
              <a:t>nhân</a:t>
            </a:r>
            <a:r>
              <a:rPr lang="en-GB" sz="2200" i="1" dirty="0" smtClean="0">
                <a:latin typeface="Times New Roman" pitchFamily="18" charset="0"/>
                <a:cs typeface="Times New Roman" pitchFamily="18" charset="0"/>
              </a:rPr>
              <a:t> </a:t>
            </a:r>
            <a:r>
              <a:rPr lang="en-GB" sz="2200" i="1" dirty="0" err="1" smtClean="0">
                <a:latin typeface="Times New Roman" pitchFamily="18" charset="0"/>
                <a:cs typeface="Times New Roman" pitchFamily="18" charset="0"/>
              </a:rPr>
              <a:t>và</a:t>
            </a:r>
            <a:r>
              <a:rPr lang="en-GB" sz="2200" i="1" dirty="0" smtClean="0">
                <a:latin typeface="Times New Roman" pitchFamily="18" charset="0"/>
                <a:cs typeface="Times New Roman" pitchFamily="18" charset="0"/>
              </a:rPr>
              <a:t> </a:t>
            </a:r>
            <a:r>
              <a:rPr lang="en-GB" sz="2200" i="1" dirty="0" err="1" smtClean="0">
                <a:latin typeface="Times New Roman" pitchFamily="18" charset="0"/>
                <a:cs typeface="Times New Roman" pitchFamily="18" charset="0"/>
              </a:rPr>
              <a:t>người</a:t>
            </a:r>
            <a:r>
              <a:rPr lang="en-GB" sz="2200" i="1" dirty="0" smtClean="0">
                <a:latin typeface="Times New Roman" pitchFamily="18" charset="0"/>
                <a:cs typeface="Times New Roman" pitchFamily="18" charset="0"/>
              </a:rPr>
              <a:t> </a:t>
            </a:r>
            <a:r>
              <a:rPr lang="en-GB" sz="2200" i="1" dirty="0" err="1" smtClean="0">
                <a:latin typeface="Times New Roman" pitchFamily="18" charset="0"/>
                <a:cs typeface="Times New Roman" pitchFamily="18" charset="0"/>
              </a:rPr>
              <a:t>gây</a:t>
            </a:r>
            <a:r>
              <a:rPr lang="en-GB" sz="2200" i="1" dirty="0" smtClean="0">
                <a:latin typeface="Times New Roman" pitchFamily="18" charset="0"/>
                <a:cs typeface="Times New Roman" pitchFamily="18" charset="0"/>
              </a:rPr>
              <a:t> </a:t>
            </a:r>
            <a:r>
              <a:rPr lang="en-GB" sz="2200" i="1" dirty="0" err="1" smtClean="0">
                <a:latin typeface="Times New Roman" pitchFamily="18" charset="0"/>
                <a:cs typeface="Times New Roman" pitchFamily="18" charset="0"/>
              </a:rPr>
              <a:t>ra</a:t>
            </a:r>
            <a:r>
              <a:rPr lang="en-GB" sz="2200" i="1" dirty="0" smtClean="0">
                <a:latin typeface="Times New Roman" pitchFamily="18" charset="0"/>
                <a:cs typeface="Times New Roman" pitchFamily="18" charset="0"/>
              </a:rPr>
              <a:t> BL, 6/ </a:t>
            </a:r>
            <a:r>
              <a:rPr lang="en-GB" sz="2200" i="1" dirty="0" err="1" smtClean="0">
                <a:latin typeface="Times New Roman" pitchFamily="18" charset="0"/>
                <a:cs typeface="Times New Roman" pitchFamily="18" charset="0"/>
              </a:rPr>
              <a:t>Tăng</a:t>
            </a:r>
            <a:r>
              <a:rPr lang="en-GB" sz="2200" i="1" dirty="0" smtClean="0">
                <a:latin typeface="Times New Roman" pitchFamily="18" charset="0"/>
                <a:cs typeface="Times New Roman" pitchFamily="18" charset="0"/>
              </a:rPr>
              <a:t> </a:t>
            </a:r>
            <a:r>
              <a:rPr lang="en-GB" sz="2200" i="1" dirty="0" err="1">
                <a:latin typeface="Times New Roman" pitchFamily="18" charset="0"/>
                <a:cs typeface="Times New Roman" pitchFamily="18" charset="0"/>
              </a:rPr>
              <a:t>cường</a:t>
            </a:r>
            <a:r>
              <a:rPr lang="en-GB" sz="2200" i="1" dirty="0">
                <a:latin typeface="Times New Roman" pitchFamily="18" charset="0"/>
                <a:cs typeface="Times New Roman" pitchFamily="18" charset="0"/>
              </a:rPr>
              <a:t> chia </a:t>
            </a:r>
            <a:r>
              <a:rPr lang="en-GB" sz="2200" i="1" dirty="0" err="1">
                <a:latin typeface="Times New Roman" pitchFamily="18" charset="0"/>
                <a:cs typeface="Times New Roman" pitchFamily="18" charset="0"/>
              </a:rPr>
              <a:t>sẻ</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thông</a:t>
            </a:r>
            <a:r>
              <a:rPr lang="en-GB" sz="2200" i="1" dirty="0">
                <a:latin typeface="Times New Roman" pitchFamily="18" charset="0"/>
                <a:cs typeface="Times New Roman" pitchFamily="18" charset="0"/>
              </a:rPr>
              <a:t> tin </a:t>
            </a:r>
            <a:r>
              <a:rPr lang="en-GB" sz="2200" i="1" dirty="0" err="1">
                <a:latin typeface="Times New Roman" pitchFamily="18" charset="0"/>
                <a:cs typeface="Times New Roman" pitchFamily="18" charset="0"/>
              </a:rPr>
              <a:t>giữa</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nhà</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trường</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và</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cộng</a:t>
            </a:r>
            <a:r>
              <a:rPr lang="en-GB" sz="2200" i="1" dirty="0">
                <a:latin typeface="Times New Roman" pitchFamily="18" charset="0"/>
                <a:cs typeface="Times New Roman" pitchFamily="18" charset="0"/>
              </a:rPr>
              <a:t> </a:t>
            </a:r>
            <a:r>
              <a:rPr lang="en-GB" sz="2200" i="1" dirty="0" err="1" smtClean="0">
                <a:latin typeface="Times New Roman" pitchFamily="18" charset="0"/>
                <a:cs typeface="Times New Roman" pitchFamily="18" charset="0"/>
              </a:rPr>
              <a:t>đồng</a:t>
            </a:r>
            <a:r>
              <a:rPr lang="en-GB" sz="2200" i="1" dirty="0" smtClean="0">
                <a:latin typeface="Times New Roman" pitchFamily="18" charset="0"/>
                <a:cs typeface="Times New Roman" pitchFamily="18" charset="0"/>
              </a:rPr>
              <a:t>, 7/ </a:t>
            </a:r>
            <a:r>
              <a:rPr lang="en-GB" sz="2200" i="1" dirty="0" err="1" smtClean="0">
                <a:latin typeface="Times New Roman" pitchFamily="18" charset="0"/>
                <a:cs typeface="Times New Roman" pitchFamily="18" charset="0"/>
              </a:rPr>
              <a:t>Liên</a:t>
            </a:r>
            <a:r>
              <a:rPr lang="en-GB" sz="2200" i="1" dirty="0" smtClean="0">
                <a:latin typeface="Times New Roman" pitchFamily="18" charset="0"/>
                <a:cs typeface="Times New Roman" pitchFamily="18" charset="0"/>
              </a:rPr>
              <a:t> </a:t>
            </a:r>
            <a:r>
              <a:rPr lang="en-GB" sz="2200" i="1" dirty="0" err="1">
                <a:latin typeface="Times New Roman" pitchFamily="18" charset="0"/>
                <a:cs typeface="Times New Roman" pitchFamily="18" charset="0"/>
              </a:rPr>
              <a:t>kết</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với</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cơ</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quan</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thực</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thi</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pháp</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luật</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địa</a:t>
            </a:r>
            <a:r>
              <a:rPr lang="en-GB" sz="2200" i="1" dirty="0">
                <a:latin typeface="Times New Roman" pitchFamily="18" charset="0"/>
                <a:cs typeface="Times New Roman" pitchFamily="18" charset="0"/>
              </a:rPr>
              <a:t> </a:t>
            </a:r>
            <a:r>
              <a:rPr lang="en-GB" sz="2200" i="1" dirty="0" err="1" smtClean="0">
                <a:latin typeface="Times New Roman" pitchFamily="18" charset="0"/>
                <a:cs typeface="Times New Roman" pitchFamily="18" charset="0"/>
              </a:rPr>
              <a:t>phương</a:t>
            </a:r>
            <a:r>
              <a:rPr lang="en-GB" sz="2200" i="1" dirty="0" smtClean="0">
                <a:latin typeface="Times New Roman" pitchFamily="18" charset="0"/>
                <a:cs typeface="Times New Roman" pitchFamily="18" charset="0"/>
              </a:rPr>
              <a:t>, 8/</a:t>
            </a:r>
            <a:r>
              <a:rPr lang="en-GB" sz="2200" i="1" dirty="0" err="1" smtClean="0">
                <a:latin typeface="Times New Roman" pitchFamily="18" charset="0"/>
                <a:cs typeface="Times New Roman" pitchFamily="18" charset="0"/>
              </a:rPr>
              <a:t>Sự</a:t>
            </a:r>
            <a:r>
              <a:rPr lang="en-GB" sz="2200" i="1" dirty="0" smtClean="0">
                <a:latin typeface="Times New Roman" pitchFamily="18" charset="0"/>
                <a:cs typeface="Times New Roman" pitchFamily="18" charset="0"/>
              </a:rPr>
              <a:t> </a:t>
            </a:r>
            <a:r>
              <a:rPr lang="en-GB" sz="2200" i="1" dirty="0" err="1">
                <a:latin typeface="Times New Roman" pitchFamily="18" charset="0"/>
                <a:cs typeface="Times New Roman" pitchFamily="18" charset="0"/>
              </a:rPr>
              <a:t>nhất</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quán</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giữa</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các</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đối</a:t>
            </a:r>
            <a:r>
              <a:rPr lang="en-GB" sz="2200" i="1" dirty="0">
                <a:latin typeface="Times New Roman" pitchFamily="18" charset="0"/>
                <a:cs typeface="Times New Roman" pitchFamily="18" charset="0"/>
              </a:rPr>
              <a:t> </a:t>
            </a:r>
            <a:r>
              <a:rPr lang="en-GB" sz="2200" i="1" dirty="0" err="1" smtClean="0">
                <a:latin typeface="Times New Roman" pitchFamily="18" charset="0"/>
                <a:cs typeface="Times New Roman" pitchFamily="18" charset="0"/>
              </a:rPr>
              <a:t>tác</a:t>
            </a:r>
            <a:r>
              <a:rPr lang="en-GB" sz="2200" i="1" dirty="0" smtClean="0">
                <a:latin typeface="Times New Roman" pitchFamily="18" charset="0"/>
                <a:cs typeface="Times New Roman" pitchFamily="18" charset="0"/>
              </a:rPr>
              <a:t> </a:t>
            </a:r>
            <a:r>
              <a:rPr lang="en-GB" sz="2200" i="1" dirty="0" err="1" smtClean="0">
                <a:latin typeface="Times New Roman" pitchFamily="18" charset="0"/>
                <a:cs typeface="Times New Roman" pitchFamily="18" charset="0"/>
              </a:rPr>
              <a:t>khi</a:t>
            </a:r>
            <a:r>
              <a:rPr lang="en-GB" sz="2200" i="1" dirty="0" smtClean="0">
                <a:latin typeface="Times New Roman" pitchFamily="18" charset="0"/>
                <a:cs typeface="Times New Roman" pitchFamily="18" charset="0"/>
              </a:rPr>
              <a:t> </a:t>
            </a:r>
            <a:r>
              <a:rPr lang="en-GB" sz="2200" i="1" dirty="0" err="1">
                <a:latin typeface="Times New Roman" pitchFamily="18" charset="0"/>
                <a:cs typeface="Times New Roman" pitchFamily="18" charset="0"/>
              </a:rPr>
              <a:t>tiếp</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nhận</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thông</a:t>
            </a:r>
            <a:r>
              <a:rPr lang="en-GB" sz="2200" i="1" dirty="0">
                <a:latin typeface="Times New Roman" pitchFamily="18" charset="0"/>
                <a:cs typeface="Times New Roman" pitchFamily="18" charset="0"/>
              </a:rPr>
              <a:t> tin </a:t>
            </a:r>
            <a:r>
              <a:rPr lang="en-GB" sz="2200" i="1" dirty="0" err="1">
                <a:latin typeface="Times New Roman" pitchFamily="18" charset="0"/>
                <a:cs typeface="Times New Roman" pitchFamily="18" charset="0"/>
              </a:rPr>
              <a:t>về</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những</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tình</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huống</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có</a:t>
            </a:r>
            <a:r>
              <a:rPr lang="en-GB" sz="2200" i="1" dirty="0">
                <a:latin typeface="Times New Roman" pitchFamily="18" charset="0"/>
                <a:cs typeface="Times New Roman" pitchFamily="18" charset="0"/>
              </a:rPr>
              <a:t> </a:t>
            </a:r>
            <a:r>
              <a:rPr lang="en-GB" sz="2200" i="1" dirty="0" err="1">
                <a:latin typeface="Times New Roman" pitchFamily="18" charset="0"/>
                <a:cs typeface="Times New Roman" pitchFamily="18" charset="0"/>
              </a:rPr>
              <a:t>vấn</a:t>
            </a:r>
            <a:r>
              <a:rPr lang="en-GB" sz="2200" i="1" dirty="0">
                <a:latin typeface="Times New Roman" pitchFamily="18" charset="0"/>
                <a:cs typeface="Times New Roman" pitchFamily="18" charset="0"/>
              </a:rPr>
              <a:t> </a:t>
            </a:r>
            <a:r>
              <a:rPr lang="en-GB" sz="2200" i="1" dirty="0" err="1" smtClean="0">
                <a:latin typeface="Times New Roman" pitchFamily="18" charset="0"/>
                <a:cs typeface="Times New Roman" pitchFamily="18" charset="0"/>
              </a:rPr>
              <a:t>đề</a:t>
            </a:r>
            <a:r>
              <a:rPr lang="en-GB" sz="2200" dirty="0" smtClean="0">
                <a:latin typeface="Times New Roman" pitchFamily="18" charset="0"/>
                <a:cs typeface="Times New Roman" pitchFamily="18" charset="0"/>
              </a:rPr>
              <a:t> (</a:t>
            </a:r>
            <a:r>
              <a:rPr lang="en-GB" sz="2200" dirty="0" err="1" smtClean="0">
                <a:latin typeface="Times New Roman" pitchFamily="18" charset="0"/>
                <a:cs typeface="Times New Roman" pitchFamily="18" charset="0"/>
              </a:rPr>
              <a:t>Sự</a:t>
            </a:r>
            <a:r>
              <a:rPr lang="en-GB" sz="2200" dirty="0" smtClean="0">
                <a:latin typeface="Times New Roman" pitchFamily="18" charset="0"/>
                <a:cs typeface="Times New Roman" pitchFamily="18" charset="0"/>
              </a:rPr>
              <a:t> </a:t>
            </a:r>
            <a:r>
              <a:rPr lang="en-GB" sz="2200" dirty="0" err="1">
                <a:latin typeface="Times New Roman" pitchFamily="18" charset="0"/>
                <a:cs typeface="Times New Roman" pitchFamily="18" charset="0"/>
              </a:rPr>
              <a:t>thống</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nhất</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này</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cần</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phải</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được</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bồi</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dưỡng</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trao</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đổi</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ngay</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từ</a:t>
            </a:r>
            <a:r>
              <a:rPr lang="en-GB" sz="2200" dirty="0">
                <a:latin typeface="Times New Roman" pitchFamily="18" charset="0"/>
                <a:cs typeface="Times New Roman" pitchFamily="18" charset="0"/>
              </a:rPr>
              <a:t> </a:t>
            </a:r>
            <a:r>
              <a:rPr lang="en-GB" sz="2200" dirty="0" err="1" smtClean="0">
                <a:latin typeface="Times New Roman" pitchFamily="18" charset="0"/>
                <a:cs typeface="Times New Roman" pitchFamily="18" charset="0"/>
              </a:rPr>
              <a:t>đầu</a:t>
            </a:r>
            <a:r>
              <a:rPr lang="en-GB" sz="2200" dirty="0" smtClean="0">
                <a:latin typeface="Times New Roman" pitchFamily="18" charset="0"/>
                <a:cs typeface="Times New Roman" pitchFamily="18" charset="0"/>
              </a:rPr>
              <a:t>)</a:t>
            </a:r>
            <a:endParaRPr lang="en-US" sz="2200" dirty="0">
              <a:latin typeface="Times New Roman" pitchFamily="18" charset="0"/>
              <a:cs typeface="Times New Roman" pitchFamily="18" charset="0"/>
            </a:endParaRPr>
          </a:p>
          <a:p>
            <a:pPr algn="just"/>
            <a:endParaRPr lang="en-GB" sz="2200" dirty="0">
              <a:latin typeface="Times New Roman" pitchFamily="18" charset="0"/>
              <a:cs typeface="Times New Roman" pitchFamily="18" charset="0"/>
            </a:endParaRPr>
          </a:p>
          <a:p>
            <a:pPr algn="just"/>
            <a:r>
              <a:rPr lang="en-GB" sz="2200" dirty="0" smtClean="0">
                <a:latin typeface="Times New Roman" pitchFamily="18" charset="0"/>
                <a:cs typeface="Times New Roman" pitchFamily="18" charset="0"/>
              </a:rPr>
              <a:t>	</a:t>
            </a:r>
            <a:r>
              <a:rPr lang="en-GB" sz="2200" dirty="0" err="1" smtClean="0">
                <a:latin typeface="Times New Roman" pitchFamily="18" charset="0"/>
                <a:cs typeface="Times New Roman" pitchFamily="18" charset="0"/>
              </a:rPr>
              <a:t>Các</a:t>
            </a:r>
            <a:r>
              <a:rPr lang="en-GB" sz="2200" dirty="0" smtClean="0">
                <a:latin typeface="Times New Roman" pitchFamily="18" charset="0"/>
                <a:cs typeface="Times New Roman" pitchFamily="18" charset="0"/>
              </a:rPr>
              <a:t> </a:t>
            </a:r>
            <a:r>
              <a:rPr lang="en-GB" sz="2200" dirty="0" err="1">
                <a:latin typeface="Times New Roman" pitchFamily="18" charset="0"/>
                <a:cs typeface="Times New Roman" pitchFamily="18" charset="0"/>
              </a:rPr>
              <a:t>trường</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học</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khu</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phải</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có</a:t>
            </a:r>
            <a:r>
              <a:rPr lang="en-GB" sz="2200" dirty="0">
                <a:latin typeface="Times New Roman" pitchFamily="18" charset="0"/>
                <a:cs typeface="Times New Roman" pitchFamily="18" charset="0"/>
              </a:rPr>
              <a:t> </a:t>
            </a:r>
            <a:r>
              <a:rPr lang="en-GB" sz="2200" dirty="0" err="1">
                <a:solidFill>
                  <a:srgbClr val="FF0000"/>
                </a:solidFill>
                <a:latin typeface="Times New Roman" pitchFamily="18" charset="0"/>
                <a:cs typeface="Times New Roman" pitchFamily="18" charset="0"/>
              </a:rPr>
              <a:t>Đội</a:t>
            </a:r>
            <a:r>
              <a:rPr lang="en-GB" sz="2200" dirty="0">
                <a:solidFill>
                  <a:srgbClr val="FF0000"/>
                </a:solidFill>
                <a:latin typeface="Times New Roman" pitchFamily="18" charset="0"/>
                <a:cs typeface="Times New Roman" pitchFamily="18" charset="0"/>
              </a:rPr>
              <a:t> </a:t>
            </a:r>
            <a:r>
              <a:rPr lang="en-GB" sz="2200" dirty="0" err="1">
                <a:solidFill>
                  <a:srgbClr val="FF0000"/>
                </a:solidFill>
                <a:latin typeface="Times New Roman" pitchFamily="18" charset="0"/>
                <a:cs typeface="Times New Roman" pitchFamily="18" charset="0"/>
              </a:rPr>
              <a:t>Đánh</a:t>
            </a:r>
            <a:r>
              <a:rPr lang="en-GB" sz="2200" dirty="0">
                <a:solidFill>
                  <a:srgbClr val="FF0000"/>
                </a:solidFill>
                <a:latin typeface="Times New Roman" pitchFamily="18" charset="0"/>
                <a:cs typeface="Times New Roman" pitchFamily="18" charset="0"/>
              </a:rPr>
              <a:t> </a:t>
            </a:r>
            <a:r>
              <a:rPr lang="en-GB" sz="2200" dirty="0" err="1">
                <a:solidFill>
                  <a:srgbClr val="FF0000"/>
                </a:solidFill>
                <a:latin typeface="Times New Roman" pitchFamily="18" charset="0"/>
                <a:cs typeface="Times New Roman" pitchFamily="18" charset="0"/>
              </a:rPr>
              <a:t>giá</a:t>
            </a:r>
            <a:r>
              <a:rPr lang="en-GB" sz="2200" dirty="0">
                <a:solidFill>
                  <a:srgbClr val="FF0000"/>
                </a:solidFill>
                <a:latin typeface="Times New Roman" pitchFamily="18" charset="0"/>
                <a:cs typeface="Times New Roman" pitchFamily="18" charset="0"/>
              </a:rPr>
              <a:t> </a:t>
            </a:r>
            <a:r>
              <a:rPr lang="en-GB" sz="2200" dirty="0" err="1">
                <a:solidFill>
                  <a:srgbClr val="FF0000"/>
                </a:solidFill>
                <a:latin typeface="Times New Roman" pitchFamily="18" charset="0"/>
                <a:cs typeface="Times New Roman" pitchFamily="18" charset="0"/>
              </a:rPr>
              <a:t>Nguy</a:t>
            </a:r>
            <a:r>
              <a:rPr lang="en-GB" sz="2200" dirty="0">
                <a:solidFill>
                  <a:srgbClr val="FF0000"/>
                </a:solidFill>
                <a:latin typeface="Times New Roman" pitchFamily="18" charset="0"/>
                <a:cs typeface="Times New Roman" pitchFamily="18" charset="0"/>
              </a:rPr>
              <a:t> </a:t>
            </a:r>
            <a:r>
              <a:rPr lang="en-GB" sz="2200" dirty="0" err="1">
                <a:solidFill>
                  <a:srgbClr val="FF0000"/>
                </a:solidFill>
                <a:latin typeface="Times New Roman" pitchFamily="18" charset="0"/>
                <a:cs typeface="Times New Roman" pitchFamily="18" charset="0"/>
              </a:rPr>
              <a:t>cơ</a:t>
            </a:r>
            <a:r>
              <a:rPr lang="en-GB" sz="2200" dirty="0">
                <a:solidFill>
                  <a:srgbClr val="FF0000"/>
                </a:solidFill>
                <a:latin typeface="Times New Roman" pitchFamily="18" charset="0"/>
                <a:cs typeface="Times New Roman" pitchFamily="18" charset="0"/>
              </a:rPr>
              <a:t> </a:t>
            </a:r>
            <a:r>
              <a:rPr lang="en-GB" sz="2200" dirty="0" err="1" smtClean="0">
                <a:latin typeface="Times New Roman" pitchFamily="18" charset="0"/>
                <a:cs typeface="Times New Roman" pitchFamily="18" charset="0"/>
              </a:rPr>
              <a:t>với</a:t>
            </a:r>
            <a:r>
              <a:rPr lang="en-GB" sz="2200" dirty="0" smtClean="0">
                <a:latin typeface="Times New Roman" pitchFamily="18" charset="0"/>
                <a:cs typeface="Times New Roman" pitchFamily="18" charset="0"/>
              </a:rPr>
              <a:t> </a:t>
            </a:r>
            <a:r>
              <a:rPr lang="en-GB" sz="2200" dirty="0" err="1">
                <a:latin typeface="Times New Roman" pitchFamily="18" charset="0"/>
                <a:cs typeface="Times New Roman" pitchFamily="18" charset="0"/>
              </a:rPr>
              <a:t>các</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buổi</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họp</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thường</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xuyên</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của</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các</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thành</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viên</a:t>
            </a:r>
            <a:r>
              <a:rPr lang="en-GB" sz="2200" dirty="0">
                <a:latin typeface="Times New Roman" pitchFamily="18" charset="0"/>
                <a:cs typeface="Times New Roman" pitchFamily="18" charset="0"/>
              </a:rPr>
              <a:t>. </a:t>
            </a:r>
            <a:r>
              <a:rPr lang="en-GB" sz="2200" dirty="0" err="1">
                <a:solidFill>
                  <a:srgbClr val="FF0000"/>
                </a:solidFill>
                <a:latin typeface="Times New Roman" pitchFamily="18" charset="0"/>
                <a:cs typeface="Times New Roman" pitchFamily="18" charset="0"/>
              </a:rPr>
              <a:t>Có</a:t>
            </a:r>
            <a:r>
              <a:rPr lang="en-GB" sz="2200" dirty="0">
                <a:solidFill>
                  <a:srgbClr val="FF0000"/>
                </a:solidFill>
                <a:latin typeface="Times New Roman" pitchFamily="18" charset="0"/>
                <a:cs typeface="Times New Roman" pitchFamily="18" charset="0"/>
              </a:rPr>
              <a:t> </a:t>
            </a:r>
            <a:r>
              <a:rPr lang="en-GB" sz="2200" dirty="0" err="1">
                <a:solidFill>
                  <a:srgbClr val="FF0000"/>
                </a:solidFill>
                <a:latin typeface="Times New Roman" pitchFamily="18" charset="0"/>
                <a:cs typeface="Times New Roman" pitchFamily="18" charset="0"/>
              </a:rPr>
              <a:t>thành</a:t>
            </a:r>
            <a:r>
              <a:rPr lang="en-GB" sz="2200" dirty="0">
                <a:solidFill>
                  <a:srgbClr val="FF0000"/>
                </a:solidFill>
                <a:latin typeface="Times New Roman" pitchFamily="18" charset="0"/>
                <a:cs typeface="Times New Roman" pitchFamily="18" charset="0"/>
              </a:rPr>
              <a:t> </a:t>
            </a:r>
            <a:r>
              <a:rPr lang="en-GB" sz="2200" dirty="0" err="1">
                <a:solidFill>
                  <a:srgbClr val="FF0000"/>
                </a:solidFill>
                <a:latin typeface="Times New Roman" pitchFamily="18" charset="0"/>
                <a:cs typeface="Times New Roman" pitchFamily="18" charset="0"/>
              </a:rPr>
              <a:t>viên</a:t>
            </a:r>
            <a:r>
              <a:rPr lang="en-GB" sz="2200" dirty="0">
                <a:solidFill>
                  <a:srgbClr val="FF0000"/>
                </a:solidFill>
                <a:latin typeface="Times New Roman" pitchFamily="18" charset="0"/>
                <a:cs typeface="Times New Roman" pitchFamily="18" charset="0"/>
              </a:rPr>
              <a:t> </a:t>
            </a:r>
            <a:r>
              <a:rPr lang="en-GB" sz="2200" dirty="0" err="1">
                <a:solidFill>
                  <a:srgbClr val="FF0000"/>
                </a:solidFill>
                <a:latin typeface="Times New Roman" pitchFamily="18" charset="0"/>
                <a:cs typeface="Times New Roman" pitchFamily="18" charset="0"/>
              </a:rPr>
              <a:t>của</a:t>
            </a:r>
            <a:r>
              <a:rPr lang="en-GB" sz="2200" dirty="0">
                <a:solidFill>
                  <a:srgbClr val="FF0000"/>
                </a:solidFill>
                <a:latin typeface="Times New Roman" pitchFamily="18" charset="0"/>
                <a:cs typeface="Times New Roman" pitchFamily="18" charset="0"/>
              </a:rPr>
              <a:t> </a:t>
            </a:r>
            <a:r>
              <a:rPr lang="en-GB" sz="2200" dirty="0" err="1">
                <a:solidFill>
                  <a:srgbClr val="FF0000"/>
                </a:solidFill>
                <a:latin typeface="Times New Roman" pitchFamily="18" charset="0"/>
                <a:cs typeface="Times New Roman" pitchFamily="18" charset="0"/>
              </a:rPr>
              <a:t>nhà</a:t>
            </a:r>
            <a:r>
              <a:rPr lang="en-GB" sz="2200" dirty="0">
                <a:solidFill>
                  <a:srgbClr val="FF0000"/>
                </a:solidFill>
                <a:latin typeface="Times New Roman" pitchFamily="18" charset="0"/>
                <a:cs typeface="Times New Roman" pitchFamily="18" charset="0"/>
              </a:rPr>
              <a:t> </a:t>
            </a:r>
            <a:r>
              <a:rPr lang="en-GB" sz="2200" dirty="0" err="1">
                <a:solidFill>
                  <a:srgbClr val="FF0000"/>
                </a:solidFill>
                <a:latin typeface="Times New Roman" pitchFamily="18" charset="0"/>
                <a:cs typeface="Times New Roman" pitchFamily="18" charset="0"/>
              </a:rPr>
              <a:t>trường</a:t>
            </a:r>
            <a:r>
              <a:rPr lang="en-GB" sz="2200" dirty="0">
                <a:solidFill>
                  <a:srgbClr val="FF0000"/>
                </a:solidFill>
                <a:latin typeface="Times New Roman" pitchFamily="18" charset="0"/>
                <a:cs typeface="Times New Roman" pitchFamily="18" charset="0"/>
              </a:rPr>
              <a:t>, </a:t>
            </a:r>
            <a:r>
              <a:rPr lang="en-GB" sz="2200" dirty="0" err="1">
                <a:solidFill>
                  <a:srgbClr val="FF0000"/>
                </a:solidFill>
                <a:latin typeface="Times New Roman" pitchFamily="18" charset="0"/>
                <a:cs typeface="Times New Roman" pitchFamily="18" charset="0"/>
              </a:rPr>
              <a:t>chính</a:t>
            </a:r>
            <a:r>
              <a:rPr lang="en-GB" sz="2200" dirty="0">
                <a:solidFill>
                  <a:srgbClr val="FF0000"/>
                </a:solidFill>
                <a:latin typeface="Times New Roman" pitchFamily="18" charset="0"/>
                <a:cs typeface="Times New Roman" pitchFamily="18" charset="0"/>
              </a:rPr>
              <a:t> </a:t>
            </a:r>
            <a:r>
              <a:rPr lang="en-GB" sz="2200" dirty="0" err="1">
                <a:solidFill>
                  <a:srgbClr val="FF0000"/>
                </a:solidFill>
                <a:latin typeface="Times New Roman" pitchFamily="18" charset="0"/>
                <a:cs typeface="Times New Roman" pitchFamily="18" charset="0"/>
              </a:rPr>
              <a:t>quyền</a:t>
            </a:r>
            <a:r>
              <a:rPr lang="en-GB" sz="2200" dirty="0">
                <a:solidFill>
                  <a:srgbClr val="FF0000"/>
                </a:solidFill>
                <a:latin typeface="Times New Roman" pitchFamily="18" charset="0"/>
                <a:cs typeface="Times New Roman" pitchFamily="18" charset="0"/>
              </a:rPr>
              <a:t> </a:t>
            </a:r>
            <a:r>
              <a:rPr lang="en-GB" sz="2200" dirty="0" err="1">
                <a:solidFill>
                  <a:srgbClr val="FF0000"/>
                </a:solidFill>
                <a:latin typeface="Times New Roman" pitchFamily="18" charset="0"/>
                <a:cs typeface="Times New Roman" pitchFamily="18" charset="0"/>
              </a:rPr>
              <a:t>và</a:t>
            </a:r>
            <a:r>
              <a:rPr lang="en-GB" sz="2200" dirty="0">
                <a:solidFill>
                  <a:srgbClr val="FF0000"/>
                </a:solidFill>
                <a:latin typeface="Times New Roman" pitchFamily="18" charset="0"/>
                <a:cs typeface="Times New Roman" pitchFamily="18" charset="0"/>
              </a:rPr>
              <a:t> </a:t>
            </a:r>
            <a:r>
              <a:rPr lang="en-GB" sz="2200" dirty="0" err="1">
                <a:solidFill>
                  <a:srgbClr val="FF0000"/>
                </a:solidFill>
                <a:latin typeface="Times New Roman" pitchFamily="18" charset="0"/>
                <a:cs typeface="Times New Roman" pitchFamily="18" charset="0"/>
              </a:rPr>
              <a:t>cơ</a:t>
            </a:r>
            <a:r>
              <a:rPr lang="en-GB" sz="2200" dirty="0">
                <a:solidFill>
                  <a:srgbClr val="FF0000"/>
                </a:solidFill>
                <a:latin typeface="Times New Roman" pitchFamily="18" charset="0"/>
                <a:cs typeface="Times New Roman" pitchFamily="18" charset="0"/>
              </a:rPr>
              <a:t> </a:t>
            </a:r>
            <a:r>
              <a:rPr lang="en-GB" sz="2200" dirty="0" err="1">
                <a:solidFill>
                  <a:srgbClr val="FF0000"/>
                </a:solidFill>
                <a:latin typeface="Times New Roman" pitchFamily="18" charset="0"/>
                <a:cs typeface="Times New Roman" pitchFamily="18" charset="0"/>
              </a:rPr>
              <a:t>quan</a:t>
            </a:r>
            <a:r>
              <a:rPr lang="en-GB" sz="2200" dirty="0">
                <a:solidFill>
                  <a:srgbClr val="FF0000"/>
                </a:solidFill>
                <a:latin typeface="Times New Roman" pitchFamily="18" charset="0"/>
                <a:cs typeface="Times New Roman" pitchFamily="18" charset="0"/>
              </a:rPr>
              <a:t> </a:t>
            </a:r>
            <a:r>
              <a:rPr lang="en-GB" sz="2200" dirty="0" err="1">
                <a:solidFill>
                  <a:srgbClr val="FF0000"/>
                </a:solidFill>
                <a:latin typeface="Times New Roman" pitchFamily="18" charset="0"/>
                <a:cs typeface="Times New Roman" pitchFamily="18" charset="0"/>
              </a:rPr>
              <a:t>pháp</a:t>
            </a:r>
            <a:r>
              <a:rPr lang="en-GB" sz="2200" dirty="0">
                <a:solidFill>
                  <a:srgbClr val="FF0000"/>
                </a:solidFill>
                <a:latin typeface="Times New Roman" pitchFamily="18" charset="0"/>
                <a:cs typeface="Times New Roman" pitchFamily="18" charset="0"/>
              </a:rPr>
              <a:t> </a:t>
            </a:r>
            <a:r>
              <a:rPr lang="en-GB" sz="2200" dirty="0" err="1">
                <a:solidFill>
                  <a:srgbClr val="FF0000"/>
                </a:solidFill>
                <a:latin typeface="Times New Roman" pitchFamily="18" charset="0"/>
                <a:cs typeface="Times New Roman" pitchFamily="18" charset="0"/>
              </a:rPr>
              <a:t>luật</a:t>
            </a:r>
            <a:r>
              <a:rPr lang="en-GB" sz="2200" dirty="0">
                <a:solidFill>
                  <a:srgbClr val="FF0000"/>
                </a:solidFill>
                <a:latin typeface="Times New Roman" pitchFamily="18" charset="0"/>
                <a:cs typeface="Times New Roman" pitchFamily="18" charset="0"/>
              </a:rPr>
              <a:t> </a:t>
            </a:r>
            <a:r>
              <a:rPr lang="en-GB" sz="2200" dirty="0" err="1">
                <a:solidFill>
                  <a:srgbClr val="FF0000"/>
                </a:solidFill>
                <a:latin typeface="Times New Roman" pitchFamily="18" charset="0"/>
                <a:cs typeface="Times New Roman" pitchFamily="18" charset="0"/>
              </a:rPr>
              <a:t>địa</a:t>
            </a:r>
            <a:r>
              <a:rPr lang="en-GB" sz="2200" dirty="0">
                <a:solidFill>
                  <a:srgbClr val="FF0000"/>
                </a:solidFill>
                <a:latin typeface="Times New Roman" pitchFamily="18" charset="0"/>
                <a:cs typeface="Times New Roman" pitchFamily="18" charset="0"/>
              </a:rPr>
              <a:t> </a:t>
            </a:r>
            <a:r>
              <a:rPr lang="en-GB" sz="2200" dirty="0" err="1">
                <a:solidFill>
                  <a:srgbClr val="FF0000"/>
                </a:solidFill>
                <a:latin typeface="Times New Roman" pitchFamily="18" charset="0"/>
                <a:cs typeface="Times New Roman" pitchFamily="18" charset="0"/>
              </a:rPr>
              <a:t>phương</a:t>
            </a:r>
            <a:r>
              <a:rPr lang="en-GB" sz="2200" dirty="0">
                <a:solidFill>
                  <a:srgbClr val="FF0000"/>
                </a:solidFill>
                <a:latin typeface="Times New Roman" pitchFamily="18" charset="0"/>
                <a:cs typeface="Times New Roman" pitchFamily="18" charset="0"/>
              </a:rPr>
              <a:t>. </a:t>
            </a:r>
            <a:r>
              <a:rPr lang="en-GB" sz="2200" dirty="0" err="1" smtClean="0">
                <a:latin typeface="Times New Roman" pitchFamily="18" charset="0"/>
                <a:cs typeface="Times New Roman" pitchFamily="18" charset="0"/>
              </a:rPr>
              <a:t>Các</a:t>
            </a:r>
            <a:r>
              <a:rPr lang="en-GB" sz="2200" dirty="0" smtClean="0">
                <a:latin typeface="Times New Roman" pitchFamily="18" charset="0"/>
                <a:cs typeface="Times New Roman" pitchFamily="18" charset="0"/>
              </a:rPr>
              <a:t> </a:t>
            </a:r>
            <a:r>
              <a:rPr lang="en-GB" sz="2200" dirty="0" err="1">
                <a:latin typeface="Times New Roman" pitchFamily="18" charset="0"/>
                <a:cs typeface="Times New Roman" pitchFamily="18" charset="0"/>
              </a:rPr>
              <a:t>thành</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viên</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phải</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được</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đào</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tạo</a:t>
            </a:r>
            <a:r>
              <a:rPr lang="en-GB" sz="2200" dirty="0">
                <a:latin typeface="Times New Roman" pitchFamily="18" charset="0"/>
                <a:cs typeface="Times New Roman" pitchFamily="18" charset="0"/>
              </a:rPr>
              <a:t> </a:t>
            </a:r>
            <a:r>
              <a:rPr lang="en-GB" sz="2200" dirty="0" err="1" smtClean="0">
                <a:latin typeface="Times New Roman" pitchFamily="18" charset="0"/>
                <a:cs typeface="Times New Roman" pitchFamily="18" charset="0"/>
              </a:rPr>
              <a:t>cơ</a:t>
            </a:r>
            <a:r>
              <a:rPr lang="en-GB" sz="2200" dirty="0" smtClean="0">
                <a:latin typeface="Times New Roman" pitchFamily="18" charset="0"/>
                <a:cs typeface="Times New Roman" pitchFamily="18" charset="0"/>
              </a:rPr>
              <a:t> </a:t>
            </a:r>
            <a:r>
              <a:rPr lang="en-GB" sz="2200" dirty="0" err="1">
                <a:latin typeface="Times New Roman" pitchFamily="18" charset="0"/>
                <a:cs typeface="Times New Roman" pitchFamily="18" charset="0"/>
              </a:rPr>
              <a:t>bản</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về</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đánh</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giá</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nguy</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cơ</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đồng</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thời</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phải</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trở</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nên</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gần</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gũi</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với</a:t>
            </a:r>
            <a:r>
              <a:rPr lang="en-GB" sz="2200" dirty="0">
                <a:latin typeface="Times New Roman" pitchFamily="18" charset="0"/>
                <a:cs typeface="Times New Roman" pitchFamily="18" charset="0"/>
              </a:rPr>
              <a:t> HS, </a:t>
            </a:r>
            <a:r>
              <a:rPr lang="en-GB" sz="2200" dirty="0" err="1">
                <a:latin typeface="Times New Roman" pitchFamily="18" charset="0"/>
                <a:cs typeface="Times New Roman" pitchFamily="18" charset="0"/>
              </a:rPr>
              <a:t>với</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cộng</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đồng</a:t>
            </a:r>
            <a:r>
              <a:rPr lang="en-GB" sz="2200" dirty="0" smtClean="0">
                <a:latin typeface="Times New Roman" pitchFamily="18" charset="0"/>
                <a:cs typeface="Times New Roman" pitchFamily="18" charset="0"/>
              </a:rPr>
              <a:t>. </a:t>
            </a:r>
            <a:endParaRPr lang="en-US" sz="2200"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618259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3400" y="152400"/>
            <a:ext cx="8458200" cy="6124754"/>
          </a:xfrm>
          <a:prstGeom prst="rect">
            <a:avLst/>
          </a:prstGeom>
          <a:solidFill>
            <a:schemeClr val="accent1"/>
          </a:solidFill>
        </p:spPr>
        <p:txBody>
          <a:bodyPr wrap="square">
            <a:spAutoFit/>
          </a:bodyPr>
          <a:lstStyle/>
          <a:p>
            <a:pPr algn="just"/>
            <a:r>
              <a:rPr lang="pt-BR" sz="2800" i="1" dirty="0" smtClean="0">
                <a:latin typeface="Times New Roman" pitchFamily="18" charset="0"/>
                <a:cs typeface="Times New Roman" pitchFamily="18" charset="0"/>
              </a:rPr>
              <a:t>	</a:t>
            </a:r>
          </a:p>
          <a:p>
            <a:pPr algn="just"/>
            <a:r>
              <a:rPr lang="pt-BR" sz="2800" i="1" dirty="0" smtClean="0">
                <a:latin typeface="Times New Roman" pitchFamily="18" charset="0"/>
                <a:cs typeface="Times New Roman" pitchFamily="18" charset="0"/>
              </a:rPr>
              <a:t>	Bạo </a:t>
            </a:r>
            <a:r>
              <a:rPr lang="pt-BR" sz="2800" i="1" dirty="0">
                <a:latin typeface="Times New Roman" pitchFamily="18" charset="0"/>
                <a:cs typeface="Times New Roman" pitchFamily="18" charset="0"/>
              </a:rPr>
              <a:t>lực trẻ em: </a:t>
            </a:r>
            <a:r>
              <a:rPr lang="pt-BR" sz="2800" dirty="0">
                <a:latin typeface="Times New Roman" pitchFamily="18" charset="0"/>
                <a:cs typeface="Times New Roman" pitchFamily="18" charset="0"/>
              </a:rPr>
              <a:t>là hành vi hành hạ, ngược đãi, đánh đập; xâm hại thân thể, sức khỏe; lăng mạ, xúc phạm danh dự, nhân phẩm; cô lập, xua đuổi và các hành vi cố ý khác gây tổn hại về thể chất, tinh thần của trẻ em. </a:t>
            </a:r>
            <a:endParaRPr lang="pt-BR" sz="2800" dirty="0" smtClean="0">
              <a:latin typeface="Times New Roman" pitchFamily="18" charset="0"/>
              <a:cs typeface="Times New Roman" pitchFamily="18" charset="0"/>
            </a:endParaRPr>
          </a:p>
          <a:p>
            <a:pPr algn="just"/>
            <a:endParaRPr lang="en-US" sz="2800" dirty="0">
              <a:latin typeface="Times New Roman" pitchFamily="18" charset="0"/>
              <a:cs typeface="Times New Roman" pitchFamily="18" charset="0"/>
            </a:endParaRPr>
          </a:p>
          <a:p>
            <a:pPr algn="just"/>
            <a:r>
              <a:rPr lang="pt-BR" sz="2800" i="1" dirty="0" smtClean="0">
                <a:latin typeface="Times New Roman" pitchFamily="18" charset="0"/>
                <a:cs typeface="Times New Roman" pitchFamily="18" charset="0"/>
              </a:rPr>
              <a:t>	 </a:t>
            </a:r>
            <a:r>
              <a:rPr lang="pt-BR" sz="2800" i="1" dirty="0">
                <a:latin typeface="Times New Roman" pitchFamily="18" charset="0"/>
                <a:cs typeface="Times New Roman" pitchFamily="18" charset="0"/>
              </a:rPr>
              <a:t>Bạo lực học đường ở cơ sở GDMN </a:t>
            </a:r>
            <a:r>
              <a:rPr lang="pt-BR" sz="2800" dirty="0">
                <a:latin typeface="Times New Roman" pitchFamily="18" charset="0"/>
                <a:cs typeface="Times New Roman" pitchFamily="18" charset="0"/>
              </a:rPr>
              <a:t>là hệ thống xâu chuỗi lời nói, hành vi mang tính miệt thị, đe dọa hoặc tẩy chay, thờ ơ, bỏ mặc hoặc dùng sức mạnh thể chất để khủng bố người khác để lại thương tích trên cơ thể thậm chí dẫn đến tử vong hoặc gây tổn thương đến tâm lý cho những đối tượng </a:t>
            </a:r>
            <a:r>
              <a:rPr lang="pt-BR" sz="2800" dirty="0" smtClean="0">
                <a:latin typeface="Times New Roman" pitchFamily="18" charset="0"/>
                <a:cs typeface="Times New Roman" pitchFamily="18" charset="0"/>
              </a:rPr>
              <a:t>tham </a:t>
            </a:r>
            <a:r>
              <a:rPr lang="pt-BR" sz="2800" dirty="0">
                <a:latin typeface="Times New Roman" pitchFamily="18" charset="0"/>
                <a:cs typeface="Times New Roman" pitchFamily="18" charset="0"/>
              </a:rPr>
              <a:t>gia vào quá trình chăm sóc, giáo dục ở cơ sở </a:t>
            </a:r>
            <a:r>
              <a:rPr lang="pt-BR" sz="2800" dirty="0" smtClean="0">
                <a:latin typeface="Times New Roman" pitchFamily="18" charset="0"/>
                <a:cs typeface="Times New Roman" pitchFamily="18" charset="0"/>
              </a:rPr>
              <a:t>GDMN</a:t>
            </a:r>
          </a:p>
          <a:p>
            <a:pPr algn="just"/>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8918719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762000"/>
            <a:ext cx="8915400" cy="3139321"/>
          </a:xfrm>
          <a:prstGeom prst="rect">
            <a:avLst/>
          </a:prstGeom>
          <a:solidFill>
            <a:schemeClr val="accent1">
              <a:lumMod val="20000"/>
              <a:lumOff val="80000"/>
            </a:schemeClr>
          </a:solidFill>
        </p:spPr>
        <p:txBody>
          <a:bodyPr wrap="square">
            <a:spAutoFit/>
          </a:bodyPr>
          <a:lstStyle/>
          <a:p>
            <a:pPr lvl="0" algn="just">
              <a:lnSpc>
                <a:spcPct val="150000"/>
              </a:lnSpc>
            </a:pPr>
            <a:r>
              <a:rPr lang="en-US" sz="2200" i="1" dirty="0" err="1">
                <a:latin typeface="Times New Roman" pitchFamily="18" charset="0"/>
                <a:cs typeface="Times New Roman" pitchFamily="18" charset="0"/>
              </a:rPr>
              <a:t>Thành</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lập</a:t>
            </a:r>
            <a:r>
              <a:rPr lang="en-US" sz="2200" i="1" dirty="0">
                <a:latin typeface="Times New Roman" pitchFamily="18" charset="0"/>
                <a:cs typeface="Times New Roman" pitchFamily="18" charset="0"/>
              </a:rPr>
              <a:t> </a:t>
            </a:r>
            <a:r>
              <a:rPr lang="en-US" sz="2200" i="1" dirty="0" err="1">
                <a:solidFill>
                  <a:srgbClr val="FF0000"/>
                </a:solidFill>
                <a:latin typeface="Times New Roman" pitchFamily="18" charset="0"/>
                <a:cs typeface="Times New Roman" pitchFamily="18" charset="0"/>
              </a:rPr>
              <a:t>Trung</a:t>
            </a:r>
            <a:r>
              <a:rPr lang="en-US" sz="2200" i="1" dirty="0">
                <a:solidFill>
                  <a:srgbClr val="FF0000"/>
                </a:solidFill>
                <a:latin typeface="Times New Roman" pitchFamily="18" charset="0"/>
                <a:cs typeface="Times New Roman" pitchFamily="18" charset="0"/>
              </a:rPr>
              <a:t> </a:t>
            </a:r>
            <a:r>
              <a:rPr lang="en-US" sz="2200" i="1" dirty="0" err="1">
                <a:solidFill>
                  <a:srgbClr val="FF0000"/>
                </a:solidFill>
                <a:latin typeface="Times New Roman" pitchFamily="18" charset="0"/>
                <a:cs typeface="Times New Roman" pitchFamily="18" charset="0"/>
              </a:rPr>
              <a:t>tâm</a:t>
            </a:r>
            <a:r>
              <a:rPr lang="en-US" sz="2200" i="1" dirty="0">
                <a:solidFill>
                  <a:srgbClr val="FF0000"/>
                </a:solidFill>
                <a:latin typeface="Times New Roman" pitchFamily="18" charset="0"/>
                <a:cs typeface="Times New Roman" pitchFamily="18" charset="0"/>
              </a:rPr>
              <a:t> </a:t>
            </a:r>
            <a:r>
              <a:rPr lang="en-US" sz="2200" i="1" dirty="0" err="1">
                <a:solidFill>
                  <a:srgbClr val="FF0000"/>
                </a:solidFill>
                <a:latin typeface="Times New Roman" pitchFamily="18" charset="0"/>
                <a:cs typeface="Times New Roman" pitchFamily="18" charset="0"/>
              </a:rPr>
              <a:t>Phát</a:t>
            </a:r>
            <a:r>
              <a:rPr lang="en-US" sz="2200" i="1" dirty="0">
                <a:solidFill>
                  <a:srgbClr val="FF0000"/>
                </a:solidFill>
                <a:latin typeface="Times New Roman" pitchFamily="18" charset="0"/>
                <a:cs typeface="Times New Roman" pitchFamily="18" charset="0"/>
              </a:rPr>
              <a:t> </a:t>
            </a:r>
            <a:r>
              <a:rPr lang="en-US" sz="2200" i="1" dirty="0" err="1">
                <a:solidFill>
                  <a:srgbClr val="FF0000"/>
                </a:solidFill>
                <a:latin typeface="Times New Roman" pitchFamily="18" charset="0"/>
                <a:cs typeface="Times New Roman" pitchFamily="18" charset="0"/>
              </a:rPr>
              <a:t>triển</a:t>
            </a:r>
            <a:r>
              <a:rPr lang="en-US" sz="2200" i="1" dirty="0">
                <a:solidFill>
                  <a:srgbClr val="FF0000"/>
                </a:solidFill>
                <a:latin typeface="Times New Roman" pitchFamily="18" charset="0"/>
                <a:cs typeface="Times New Roman" pitchFamily="18" charset="0"/>
              </a:rPr>
              <a:t> </a:t>
            </a:r>
            <a:r>
              <a:rPr lang="en-US" sz="2200" i="1" dirty="0" err="1">
                <a:solidFill>
                  <a:srgbClr val="FF0000"/>
                </a:solidFill>
                <a:latin typeface="Times New Roman" pitchFamily="18" charset="0"/>
                <a:cs typeface="Times New Roman" pitchFamily="18" charset="0"/>
              </a:rPr>
              <a:t>Nhà</a:t>
            </a:r>
            <a:r>
              <a:rPr lang="en-US" sz="2200" i="1" dirty="0">
                <a:solidFill>
                  <a:srgbClr val="FF0000"/>
                </a:solidFill>
                <a:latin typeface="Times New Roman" pitchFamily="18" charset="0"/>
                <a:cs typeface="Times New Roman" pitchFamily="18" charset="0"/>
              </a:rPr>
              <a:t> </a:t>
            </a:r>
            <a:r>
              <a:rPr lang="en-US" sz="2200" i="1" dirty="0" err="1">
                <a:solidFill>
                  <a:srgbClr val="FF0000"/>
                </a:solidFill>
                <a:latin typeface="Times New Roman" pitchFamily="18" charset="0"/>
                <a:cs typeface="Times New Roman" pitchFamily="18" charset="0"/>
              </a:rPr>
              <a:t>trường</a:t>
            </a:r>
            <a:r>
              <a:rPr lang="en-US" sz="2200" i="1" dirty="0">
                <a:solidFill>
                  <a:srgbClr val="FF0000"/>
                </a:solidFill>
                <a:latin typeface="Times New Roman" pitchFamily="18" charset="0"/>
                <a:cs typeface="Times New Roman" pitchFamily="18" charset="0"/>
              </a:rPr>
              <a:t> An </a:t>
            </a:r>
            <a:r>
              <a:rPr lang="en-US" sz="2200" i="1" dirty="0" err="1">
                <a:solidFill>
                  <a:srgbClr val="FF0000"/>
                </a:solidFill>
                <a:latin typeface="Times New Roman" pitchFamily="18" charset="0"/>
                <a:cs typeface="Times New Roman" pitchFamily="18" charset="0"/>
              </a:rPr>
              <a:t>toàn</a:t>
            </a:r>
            <a:r>
              <a:rPr lang="en-US" sz="2200" i="1" dirty="0">
                <a:solidFill>
                  <a:srgbClr val="FF0000"/>
                </a:solidFill>
                <a:latin typeface="Times New Roman" pitchFamily="18" charset="0"/>
                <a:cs typeface="Times New Roman" pitchFamily="18" charset="0"/>
              </a:rPr>
              <a:t> </a:t>
            </a:r>
            <a:r>
              <a:rPr lang="en-US" sz="2200" i="1" dirty="0" err="1">
                <a:solidFill>
                  <a:srgbClr val="FF0000"/>
                </a:solidFill>
                <a:latin typeface="Times New Roman" pitchFamily="18" charset="0"/>
                <a:cs typeface="Times New Roman" pitchFamily="18" charset="0"/>
              </a:rPr>
              <a:t>và</a:t>
            </a:r>
            <a:r>
              <a:rPr lang="en-US" sz="2200" i="1" dirty="0">
                <a:solidFill>
                  <a:srgbClr val="FF0000"/>
                </a:solidFill>
                <a:latin typeface="Times New Roman" pitchFamily="18" charset="0"/>
                <a:cs typeface="Times New Roman" pitchFamily="18" charset="0"/>
              </a:rPr>
              <a:t> </a:t>
            </a:r>
            <a:r>
              <a:rPr lang="en-US" sz="2200" i="1" dirty="0" err="1">
                <a:solidFill>
                  <a:srgbClr val="FF0000"/>
                </a:solidFill>
                <a:latin typeface="Times New Roman" pitchFamily="18" charset="0"/>
                <a:cs typeface="Times New Roman" pitchFamily="18" charset="0"/>
              </a:rPr>
              <a:t>Lành</a:t>
            </a:r>
            <a:r>
              <a:rPr lang="en-US" sz="2200" i="1" dirty="0">
                <a:solidFill>
                  <a:srgbClr val="FF0000"/>
                </a:solidFill>
                <a:latin typeface="Times New Roman" pitchFamily="18" charset="0"/>
                <a:cs typeface="Times New Roman" pitchFamily="18" charset="0"/>
              </a:rPr>
              <a:t> </a:t>
            </a:r>
            <a:r>
              <a:rPr lang="en-US" sz="2200" i="1" dirty="0" err="1" smtClean="0">
                <a:solidFill>
                  <a:srgbClr val="FF0000"/>
                </a:solidFill>
                <a:latin typeface="Times New Roman" pitchFamily="18" charset="0"/>
                <a:cs typeface="Times New Roman" pitchFamily="18" charset="0"/>
              </a:rPr>
              <a:t>mạnh</a:t>
            </a:r>
            <a:r>
              <a:rPr lang="en-US" sz="2200" i="1" dirty="0" smtClean="0">
                <a:solidFill>
                  <a:srgbClr val="FF0000"/>
                </a:solidFill>
                <a:latin typeface="Times New Roman" pitchFamily="18" charset="0"/>
                <a:cs typeface="Times New Roman" pitchFamily="18" charset="0"/>
              </a:rPr>
              <a:t>, </a:t>
            </a:r>
            <a:r>
              <a:rPr lang="en-US" sz="2200" i="1" dirty="0" err="1" smtClean="0">
                <a:solidFill>
                  <a:srgbClr val="FF0000"/>
                </a:solidFill>
                <a:latin typeface="Times New Roman" pitchFamily="18" charset="0"/>
                <a:cs typeface="Times New Roman" pitchFamily="18" charset="0"/>
              </a:rPr>
              <a:t>thuộc</a:t>
            </a:r>
            <a:r>
              <a:rPr lang="en-US" sz="2200" i="1" dirty="0" smtClean="0">
                <a:solidFill>
                  <a:srgbClr val="FF0000"/>
                </a:solidFill>
                <a:latin typeface="Times New Roman" pitchFamily="18" charset="0"/>
                <a:cs typeface="Times New Roman" pitchFamily="18" charset="0"/>
              </a:rPr>
              <a:t> </a:t>
            </a:r>
            <a:r>
              <a:rPr lang="en-US" sz="2200" i="1" dirty="0" err="1">
                <a:solidFill>
                  <a:srgbClr val="FF0000"/>
                </a:solidFill>
                <a:latin typeface="Times New Roman" pitchFamily="18" charset="0"/>
                <a:cs typeface="Times New Roman" pitchFamily="18" charset="0"/>
              </a:rPr>
              <a:t>Hiệp</a:t>
            </a:r>
            <a:r>
              <a:rPr lang="en-US" sz="2200" i="1" dirty="0">
                <a:solidFill>
                  <a:srgbClr val="FF0000"/>
                </a:solidFill>
                <a:latin typeface="Times New Roman" pitchFamily="18" charset="0"/>
                <a:cs typeface="Times New Roman" pitchFamily="18" charset="0"/>
              </a:rPr>
              <a:t> </a:t>
            </a:r>
            <a:r>
              <a:rPr lang="en-US" sz="2200" i="1" dirty="0" err="1">
                <a:solidFill>
                  <a:srgbClr val="FF0000"/>
                </a:solidFill>
                <a:latin typeface="Times New Roman" pitchFamily="18" charset="0"/>
                <a:cs typeface="Times New Roman" pitchFamily="18" charset="0"/>
              </a:rPr>
              <a:t>hội</a:t>
            </a:r>
            <a:r>
              <a:rPr lang="en-US" sz="2200" i="1" dirty="0">
                <a:solidFill>
                  <a:srgbClr val="FF0000"/>
                </a:solidFill>
                <a:latin typeface="Times New Roman" pitchFamily="18" charset="0"/>
                <a:cs typeface="Times New Roman" pitchFamily="18" charset="0"/>
              </a:rPr>
              <a:t> GD </a:t>
            </a:r>
            <a:r>
              <a:rPr lang="en-US" sz="2200" i="1" dirty="0" err="1">
                <a:solidFill>
                  <a:srgbClr val="FF0000"/>
                </a:solidFill>
                <a:latin typeface="Times New Roman" pitchFamily="18" charset="0"/>
                <a:cs typeface="Times New Roman" pitchFamily="18" charset="0"/>
              </a:rPr>
              <a:t>quốc</a:t>
            </a:r>
            <a:r>
              <a:rPr lang="en-US" sz="2200" i="1" dirty="0">
                <a:solidFill>
                  <a:srgbClr val="FF0000"/>
                </a:solidFill>
                <a:latin typeface="Times New Roman" pitchFamily="18" charset="0"/>
                <a:cs typeface="Times New Roman" pitchFamily="18" charset="0"/>
              </a:rPr>
              <a:t> </a:t>
            </a:r>
            <a:r>
              <a:rPr lang="en-US" sz="2200" i="1" dirty="0" err="1">
                <a:solidFill>
                  <a:srgbClr val="FF0000"/>
                </a:solidFill>
                <a:latin typeface="Times New Roman" pitchFamily="18" charset="0"/>
                <a:cs typeface="Times New Roman" pitchFamily="18" charset="0"/>
              </a:rPr>
              <a:t>gia</a:t>
            </a:r>
            <a:r>
              <a:rPr lang="en-US" sz="2200" i="1" dirty="0">
                <a:solidFill>
                  <a:srgbClr val="FF0000"/>
                </a:solidFill>
                <a:latin typeface="Times New Roman" pitchFamily="18" charset="0"/>
                <a:cs typeface="Times New Roman" pitchFamily="18" charset="0"/>
              </a:rPr>
              <a:t> </a:t>
            </a:r>
            <a:r>
              <a:rPr lang="en-US" sz="2200" i="1" dirty="0" smtClean="0">
                <a:latin typeface="Times New Roman" pitchFamily="18" charset="0"/>
                <a:cs typeface="Times New Roman" pitchFamily="18" charset="0"/>
              </a:rPr>
              <a:t>(</a:t>
            </a:r>
            <a:r>
              <a:rPr lang="en-GB" sz="2200" dirty="0" err="1" smtClean="0">
                <a:latin typeface="Times New Roman" pitchFamily="18" charset="0"/>
                <a:cs typeface="Times New Roman" pitchFamily="18" charset="0"/>
              </a:rPr>
              <a:t>thành</a:t>
            </a:r>
            <a:r>
              <a:rPr lang="en-GB" sz="2200" dirty="0" smtClean="0">
                <a:latin typeface="Times New Roman" pitchFamily="18" charset="0"/>
                <a:cs typeface="Times New Roman" pitchFamily="18" charset="0"/>
              </a:rPr>
              <a:t> </a:t>
            </a:r>
            <a:r>
              <a:rPr lang="en-GB" sz="2200" dirty="0" err="1">
                <a:latin typeface="Times New Roman" pitchFamily="18" charset="0"/>
                <a:cs typeface="Times New Roman" pitchFamily="18" charset="0"/>
              </a:rPr>
              <a:t>lập</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và</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đi</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vào</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hoạt</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động</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hơn</a:t>
            </a:r>
            <a:r>
              <a:rPr lang="en-GB" sz="2200" dirty="0">
                <a:latin typeface="Times New Roman" pitchFamily="18" charset="0"/>
                <a:cs typeface="Times New Roman" pitchFamily="18" charset="0"/>
              </a:rPr>
              <a:t> 34 </a:t>
            </a:r>
            <a:r>
              <a:rPr lang="en-GB" sz="2200" dirty="0" err="1" smtClean="0">
                <a:latin typeface="Times New Roman" pitchFamily="18" charset="0"/>
                <a:cs typeface="Times New Roman" pitchFamily="18" charset="0"/>
              </a:rPr>
              <a:t>năm</a:t>
            </a:r>
            <a:r>
              <a:rPr lang="en-GB" sz="2200" dirty="0" smtClean="0">
                <a:latin typeface="Times New Roman" pitchFamily="18" charset="0"/>
                <a:cs typeface="Times New Roman" pitchFamily="18" charset="0"/>
              </a:rPr>
              <a:t>) </a:t>
            </a:r>
            <a:r>
              <a:rPr lang="en-GB" sz="2200" dirty="0" err="1">
                <a:latin typeface="Times New Roman" pitchFamily="18" charset="0"/>
                <a:cs typeface="Times New Roman" pitchFamily="18" charset="0"/>
              </a:rPr>
              <a:t>nhằm</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cung</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cấp</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các</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thông</a:t>
            </a:r>
            <a:r>
              <a:rPr lang="en-GB" sz="2200" dirty="0">
                <a:latin typeface="Times New Roman" pitchFamily="18" charset="0"/>
                <a:cs typeface="Times New Roman" pitchFamily="18" charset="0"/>
              </a:rPr>
              <a:t> tin </a:t>
            </a:r>
            <a:r>
              <a:rPr lang="en-GB" sz="2200" dirty="0" err="1">
                <a:latin typeface="Times New Roman" pitchFamily="18" charset="0"/>
                <a:cs typeface="Times New Roman" pitchFamily="18" charset="0"/>
              </a:rPr>
              <a:t>về</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chính</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sách</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trợ</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giúp</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kỹ</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thuật</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đào</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tạo</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bồi</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dưỡng</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cũng</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như</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tổ</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chức</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nhiều</a:t>
            </a:r>
            <a:r>
              <a:rPr lang="en-GB" sz="2200" dirty="0">
                <a:latin typeface="Times New Roman" pitchFamily="18" charset="0"/>
                <a:cs typeface="Times New Roman" pitchFamily="18" charset="0"/>
              </a:rPr>
              <a:t> </a:t>
            </a:r>
            <a:r>
              <a:rPr lang="en-GB" sz="2200" dirty="0" smtClean="0">
                <a:latin typeface="Times New Roman" pitchFamily="18" charset="0"/>
                <a:cs typeface="Times New Roman" pitchFamily="18" charset="0"/>
              </a:rPr>
              <a:t>CT </a:t>
            </a:r>
            <a:r>
              <a:rPr lang="en-GB" sz="2200" dirty="0" err="1" smtClean="0">
                <a:latin typeface="Times New Roman" pitchFamily="18" charset="0"/>
                <a:cs typeface="Times New Roman" pitchFamily="18" charset="0"/>
              </a:rPr>
              <a:t>có</a:t>
            </a:r>
            <a:r>
              <a:rPr lang="en-GB" sz="2200" dirty="0" smtClean="0">
                <a:latin typeface="Times New Roman" pitchFamily="18" charset="0"/>
                <a:cs typeface="Times New Roman" pitchFamily="18" charset="0"/>
              </a:rPr>
              <a:t> </a:t>
            </a:r>
            <a:r>
              <a:rPr lang="en-GB" sz="2200" dirty="0" err="1" smtClean="0">
                <a:latin typeface="Times New Roman" pitchFamily="18" charset="0"/>
                <a:cs typeface="Times New Roman" pitchFamily="18" charset="0"/>
              </a:rPr>
              <a:t>sự</a:t>
            </a:r>
            <a:r>
              <a:rPr lang="en-GB" sz="2200" dirty="0" smtClean="0">
                <a:latin typeface="Times New Roman" pitchFamily="18" charset="0"/>
                <a:cs typeface="Times New Roman" pitchFamily="18" charset="0"/>
              </a:rPr>
              <a:t> </a:t>
            </a:r>
            <a:r>
              <a:rPr lang="en-GB" sz="2200" dirty="0" err="1">
                <a:latin typeface="Times New Roman" pitchFamily="18" charset="0"/>
                <a:cs typeface="Times New Roman" pitchFamily="18" charset="0"/>
              </a:rPr>
              <a:t>tham</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gia</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của</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các</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cơ</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quan</a:t>
            </a:r>
            <a:r>
              <a:rPr lang="en-GB" sz="2200" dirty="0">
                <a:latin typeface="Times New Roman" pitchFamily="18" charset="0"/>
                <a:cs typeface="Times New Roman" pitchFamily="18" charset="0"/>
              </a:rPr>
              <a:t> GD </a:t>
            </a:r>
            <a:r>
              <a:rPr lang="en-GB" sz="2200" dirty="0" err="1">
                <a:latin typeface="Times New Roman" pitchFamily="18" charset="0"/>
                <a:cs typeface="Times New Roman" pitchFamily="18" charset="0"/>
              </a:rPr>
              <a:t>cấp</a:t>
            </a:r>
            <a:r>
              <a:rPr lang="en-GB" sz="2200" dirty="0">
                <a:latin typeface="Times New Roman" pitchFamily="18" charset="0"/>
                <a:cs typeface="Times New Roman" pitchFamily="18" charset="0"/>
              </a:rPr>
              <a:t> bang, </a:t>
            </a:r>
            <a:r>
              <a:rPr lang="en-GB" sz="2200" dirty="0" err="1">
                <a:latin typeface="Times New Roman" pitchFamily="18" charset="0"/>
                <a:cs typeface="Times New Roman" pitchFamily="18" charset="0"/>
              </a:rPr>
              <a:t>các</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nhà</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hoạch</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định</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chính</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sách</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nhằm</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xây</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dựng</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môi</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trường</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học</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đường</a:t>
            </a:r>
            <a:r>
              <a:rPr lang="en-GB" sz="2200" dirty="0">
                <a:latin typeface="Times New Roman" pitchFamily="18" charset="0"/>
                <a:cs typeface="Times New Roman" pitchFamily="18" charset="0"/>
              </a:rPr>
              <a:t> an </a:t>
            </a:r>
            <a:r>
              <a:rPr lang="en-GB" sz="2200" dirty="0" err="1">
                <a:latin typeface="Times New Roman" pitchFamily="18" charset="0"/>
                <a:cs typeface="Times New Roman" pitchFamily="18" charset="0"/>
              </a:rPr>
              <a:t>toàn</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lành</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mạnh</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và</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tăng</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cường</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sức</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khỏe</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cho</a:t>
            </a:r>
            <a:r>
              <a:rPr lang="en-GB" sz="2200" dirty="0">
                <a:latin typeface="Times New Roman" pitchFamily="18" charset="0"/>
                <a:cs typeface="Times New Roman" pitchFamily="18" charset="0"/>
              </a:rPr>
              <a:t> HS. </a:t>
            </a:r>
            <a:endParaRPr lang="en-US" sz="2200" dirty="0">
              <a:latin typeface="Times New Roman" pitchFamily="18" charset="0"/>
              <a:cs typeface="Times New Roman" pitchFamily="18" charset="0"/>
            </a:endParaRPr>
          </a:p>
        </p:txBody>
      </p:sp>
    </p:spTree>
    <p:extLst>
      <p:ext uri="{BB962C8B-B14F-4D97-AF65-F5344CB8AC3E}">
        <p14:creationId xmlns:p14="http://schemas.microsoft.com/office/powerpoint/2010/main" val="194807857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9144000" cy="6878165"/>
          </a:xfrm>
          <a:prstGeom prst="rect">
            <a:avLst/>
          </a:prstGeom>
          <a:solidFill>
            <a:schemeClr val="accent1">
              <a:lumMod val="20000"/>
              <a:lumOff val="80000"/>
            </a:schemeClr>
          </a:solidFill>
        </p:spPr>
        <p:txBody>
          <a:bodyPr wrap="square" rtlCol="0">
            <a:spAutoFit/>
          </a:bodyPr>
          <a:lstStyle/>
          <a:p>
            <a:pPr algn="just">
              <a:lnSpc>
                <a:spcPct val="130000"/>
              </a:lnSpc>
            </a:pPr>
            <a:r>
              <a:rPr lang="en-GB" sz="2000" b="1" dirty="0">
                <a:latin typeface="Times New Roman" pitchFamily="18" charset="0"/>
                <a:cs typeface="Times New Roman" pitchFamily="18" charset="0"/>
              </a:rPr>
              <a:t>Ở Bang </a:t>
            </a:r>
            <a:r>
              <a:rPr lang="en-GB" sz="2000" b="1" dirty="0" smtClean="0">
                <a:latin typeface="Times New Roman" pitchFamily="18" charset="0"/>
                <a:cs typeface="Times New Roman" pitchFamily="18" charset="0"/>
              </a:rPr>
              <a:t>Florida</a:t>
            </a:r>
            <a:r>
              <a:rPr lang="en-GB" sz="2000" dirty="0" smtClean="0">
                <a:latin typeface="Times New Roman" pitchFamily="18" charset="0"/>
                <a:cs typeface="Times New Roman" pitchFamily="18" charset="0"/>
              </a:rPr>
              <a:t>, </a:t>
            </a:r>
            <a:r>
              <a:rPr lang="en-GB" sz="2000" dirty="0" err="1" smtClean="0">
                <a:latin typeface="Times New Roman" pitchFamily="18" charset="0"/>
                <a:cs typeface="Times New Roman" pitchFamily="18" charset="0"/>
              </a:rPr>
              <a:t>Nhà</a:t>
            </a:r>
            <a:r>
              <a:rPr lang="en-GB" sz="2000" dirty="0" smtClean="0">
                <a:latin typeface="Times New Roman" pitchFamily="18" charset="0"/>
                <a:cs typeface="Times New Roman" pitchFamily="18" charset="0"/>
              </a:rPr>
              <a:t> </a:t>
            </a:r>
            <a:r>
              <a:rPr lang="en-GB" sz="2000" dirty="0" err="1">
                <a:latin typeface="Times New Roman" pitchFamily="18" charset="0"/>
                <a:cs typeface="Times New Roman" pitchFamily="18" charset="0"/>
              </a:rPr>
              <a:t>trường</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lành</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mạnh</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phải</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bao</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gồm</a:t>
            </a:r>
            <a:r>
              <a:rPr lang="en-GB" sz="2000" dirty="0">
                <a:latin typeface="Times New Roman" pitchFamily="18" charset="0"/>
                <a:cs typeface="Times New Roman" pitchFamily="18" charset="0"/>
              </a:rPr>
              <a:t> 8 </a:t>
            </a:r>
            <a:r>
              <a:rPr lang="en-GB" sz="2000" dirty="0" err="1">
                <a:latin typeface="Times New Roman" pitchFamily="18" charset="0"/>
                <a:cs typeface="Times New Roman" pitchFamily="18" charset="0"/>
              </a:rPr>
              <a:t>thành</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tố</a:t>
            </a:r>
            <a:r>
              <a:rPr lang="en-GB" sz="2000" dirty="0">
                <a:latin typeface="Times New Roman" pitchFamily="18" charset="0"/>
                <a:cs typeface="Times New Roman" pitchFamily="18" charset="0"/>
              </a:rPr>
              <a:t>:</a:t>
            </a:r>
            <a:endParaRPr lang="en-US" sz="2000" dirty="0">
              <a:latin typeface="Times New Roman" pitchFamily="18" charset="0"/>
              <a:cs typeface="Times New Roman" pitchFamily="18" charset="0"/>
            </a:endParaRPr>
          </a:p>
          <a:p>
            <a:pPr marL="342900" lvl="0" indent="-342900" algn="just">
              <a:lnSpc>
                <a:spcPct val="130000"/>
              </a:lnSpc>
              <a:buFont typeface="Wingdings" pitchFamily="2" charset="2"/>
              <a:buChar char="ü"/>
            </a:pPr>
            <a:r>
              <a:rPr lang="en-US" sz="2000" b="1" i="1" dirty="0">
                <a:latin typeface="Times New Roman" pitchFamily="18" charset="0"/>
                <a:cs typeface="Times New Roman" pitchFamily="18" charset="0"/>
              </a:rPr>
              <a:t>GD </a:t>
            </a:r>
            <a:r>
              <a:rPr lang="en-US" sz="2000" b="1" i="1" dirty="0" err="1">
                <a:latin typeface="Times New Roman" pitchFamily="18" charset="0"/>
                <a:cs typeface="Times New Roman" pitchFamily="18" charset="0"/>
              </a:rPr>
              <a:t>sức</a:t>
            </a:r>
            <a:r>
              <a:rPr lang="en-US" sz="2000" b="1" i="1" dirty="0">
                <a:latin typeface="Times New Roman" pitchFamily="18" charset="0"/>
                <a:cs typeface="Times New Roman" pitchFamily="18" charset="0"/>
              </a:rPr>
              <a:t> </a:t>
            </a:r>
            <a:r>
              <a:rPr lang="en-US" sz="2000" b="1" i="1" dirty="0" err="1">
                <a:latin typeface="Times New Roman" pitchFamily="18" charset="0"/>
                <a:cs typeface="Times New Roman" pitchFamily="18" charset="0"/>
              </a:rPr>
              <a:t>khỏe</a:t>
            </a:r>
            <a:r>
              <a:rPr lang="en-US" sz="2000" dirty="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giúp</a:t>
            </a:r>
            <a:r>
              <a:rPr lang="en-US" sz="2000" dirty="0" smtClean="0">
                <a:latin typeface="Times New Roman" pitchFamily="18" charset="0"/>
                <a:cs typeface="Times New Roman" pitchFamily="18" charset="0"/>
              </a:rPr>
              <a:t> HS </a:t>
            </a:r>
            <a:r>
              <a:rPr lang="en-US" sz="2000" dirty="0" err="1" smtClean="0">
                <a:latin typeface="Times New Roman" pitchFamily="18" charset="0"/>
                <a:cs typeface="Times New Roman" pitchFamily="18" charset="0"/>
              </a:rPr>
              <a:t>có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kiến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thức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và</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kĩ</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năng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cần</a:t>
            </a:r>
            <a:r>
              <a:rPr lang="en-US" sz="2000" dirty="0" smtClean="0">
                <a:latin typeface="Times New Roman" pitchFamily="18" charset="0"/>
                <a:cs typeface="Times New Roman" pitchFamily="18" charset="0"/>
              </a:rPr>
              <a:t> </a:t>
            </a:r>
            <a:r>
              <a:rPr lang="en-US" sz="2000" dirty="0" err="1">
                <a:latin typeface="Times New Roman" pitchFamily="18" charset="0"/>
                <a:cs typeface="Times New Roman" pitchFamily="18" charset="0"/>
              </a:rPr>
              <a:t>thiết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về</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sức</a:t>
            </a:r>
            <a:r>
              <a:rPr lang="en-US" sz="2000" dirty="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khỏe</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tạo</a:t>
            </a:r>
            <a:r>
              <a:rPr lang="en-US" sz="2000" dirty="0" smtClean="0">
                <a:latin typeface="Times New Roman" pitchFamily="18" charset="0"/>
                <a:cs typeface="Times New Roman" pitchFamily="18" charset="0"/>
              </a:rPr>
              <a:t> </a:t>
            </a:r>
            <a:r>
              <a:rPr lang="en-US" sz="2000" dirty="0" err="1">
                <a:latin typeface="Times New Roman" pitchFamily="18" charset="0"/>
                <a:cs typeface="Times New Roman" pitchFamily="18" charset="0"/>
              </a:rPr>
              <a:t>động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lực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để</a:t>
            </a:r>
            <a:r>
              <a:rPr lang="en-US" sz="2000" dirty="0">
                <a:latin typeface="Times New Roman" pitchFamily="18" charset="0"/>
                <a:cs typeface="Times New Roman" pitchFamily="18" charset="0"/>
              </a:rPr>
              <a:t> HS </a:t>
            </a:r>
            <a:r>
              <a:rPr lang="en-US" sz="2000" dirty="0" err="1" smtClean="0">
                <a:latin typeface="Times New Roman" pitchFamily="18" charset="0"/>
                <a:cs typeface="Times New Roman" pitchFamily="18" charset="0"/>
              </a:rPr>
              <a:t>giữ</a:t>
            </a:r>
            <a:r>
              <a:rPr lang="en-US" sz="2000" dirty="0" smtClean="0">
                <a:latin typeface="Times New Roman" pitchFamily="18" charset="0"/>
                <a:cs typeface="Times New Roman" pitchFamily="18" charset="0"/>
              </a:rPr>
              <a:t> </a:t>
            </a:r>
            <a:r>
              <a:rPr lang="en-US" sz="2000" dirty="0" err="1">
                <a:latin typeface="Times New Roman" pitchFamily="18" charset="0"/>
                <a:cs typeface="Times New Roman" pitchFamily="18" charset="0"/>
              </a:rPr>
              <a:t>gìn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và</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nâng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cao</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sức</a:t>
            </a:r>
            <a:r>
              <a:rPr lang="en-US" sz="2000" dirty="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khỏe</a:t>
            </a:r>
            <a:r>
              <a:rPr lang="en-US" sz="2000" dirty="0" smtClean="0">
                <a:latin typeface="Times New Roman" pitchFamily="18" charset="0"/>
                <a:cs typeface="Times New Roman" pitchFamily="18" charset="0"/>
              </a:rPr>
              <a:t>, </a:t>
            </a:r>
            <a:r>
              <a:rPr lang="en-US" sz="2000" dirty="0" err="1">
                <a:latin typeface="Times New Roman" pitchFamily="18" charset="0"/>
                <a:cs typeface="Times New Roman" pitchFamily="18" charset="0"/>
              </a:rPr>
              <a:t>phòng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chống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bệnh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tật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tránh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hoặc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giảm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thiểu</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những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hành</a:t>
            </a:r>
            <a:r>
              <a:rPr lang="en-US" sz="2000" dirty="0">
                <a:latin typeface="Times New Roman" pitchFamily="18" charset="0"/>
                <a:cs typeface="Times New Roman" pitchFamily="18" charset="0"/>
              </a:rPr>
              <a:t> vi, </a:t>
            </a:r>
            <a:r>
              <a:rPr lang="en-US" sz="2000" dirty="0" err="1">
                <a:latin typeface="Times New Roman" pitchFamily="18" charset="0"/>
                <a:cs typeface="Times New Roman" pitchFamily="18" charset="0"/>
              </a:rPr>
              <a:t>thói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quen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có</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hại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cho</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sức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khỏe</a:t>
            </a:r>
            <a:r>
              <a:rPr lang="en-US" sz="2000" dirty="0">
                <a:latin typeface="Times New Roman" pitchFamily="18" charset="0"/>
                <a:cs typeface="Times New Roman" pitchFamily="18" charset="0"/>
              </a:rPr>
              <a:t>.</a:t>
            </a:r>
          </a:p>
          <a:p>
            <a:pPr marL="342900" lvl="0" indent="-342900" algn="just">
              <a:lnSpc>
                <a:spcPct val="130000"/>
              </a:lnSpc>
              <a:buFont typeface="Wingdings" pitchFamily="2" charset="2"/>
              <a:buChar char="ü"/>
            </a:pPr>
            <a:r>
              <a:rPr lang="en-US" sz="2000" b="1" i="1" dirty="0">
                <a:latin typeface="Times New Roman" pitchFamily="18" charset="0"/>
                <a:cs typeface="Times New Roman" pitchFamily="18" charset="0"/>
              </a:rPr>
              <a:t>GD </a:t>
            </a:r>
            <a:r>
              <a:rPr lang="en-US" sz="2000" b="1" i="1" dirty="0" err="1">
                <a:latin typeface="Times New Roman" pitchFamily="18" charset="0"/>
                <a:cs typeface="Times New Roman" pitchFamily="18" charset="0"/>
              </a:rPr>
              <a:t>thể</a:t>
            </a:r>
            <a:r>
              <a:rPr lang="en-US" sz="2000" b="1" i="1" dirty="0">
                <a:latin typeface="Times New Roman" pitchFamily="18" charset="0"/>
                <a:cs typeface="Times New Roman" pitchFamily="18" charset="0"/>
              </a:rPr>
              <a:t> </a:t>
            </a:r>
            <a:r>
              <a:rPr lang="en-US" sz="2000" b="1" i="1" dirty="0" err="1">
                <a:latin typeface="Times New Roman" pitchFamily="18" charset="0"/>
                <a:cs typeface="Times New Roman" pitchFamily="18" charset="0"/>
              </a:rPr>
              <a:t>chất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quy</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định</a:t>
            </a:r>
            <a:r>
              <a:rPr lang="en-US" sz="2000" dirty="0" smtClean="0">
                <a:latin typeface="Times New Roman" pitchFamily="18" charset="0"/>
                <a:cs typeface="Times New Roman" pitchFamily="18" charset="0"/>
              </a:rPr>
              <a:t> HS </a:t>
            </a:r>
            <a:r>
              <a:rPr lang="en-US" sz="2000" dirty="0" err="1" smtClean="0">
                <a:latin typeface="Times New Roman" pitchFamily="18" charset="0"/>
                <a:cs typeface="Times New Roman" pitchFamily="18" charset="0"/>
              </a:rPr>
              <a:t>phải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đảm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bảo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tối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thiệu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thời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lượng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vận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động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rèn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luyện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thể</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lực</a:t>
            </a:r>
            <a:r>
              <a:rPr lang="en-US" sz="2000" dirty="0" smtClean="0">
                <a:latin typeface="Times New Roman" pitchFamily="18" charset="0"/>
                <a:cs typeface="Times New Roman" pitchFamily="18" charset="0"/>
              </a:rPr>
              <a:t>/</a:t>
            </a:r>
            <a:r>
              <a:rPr lang="en-US" sz="2000" dirty="0" err="1" smtClean="0">
                <a:latin typeface="Times New Roman" pitchFamily="18" charset="0"/>
                <a:cs typeface="Times New Roman" pitchFamily="18" charset="0"/>
              </a:rPr>
              <a:t>ngày</a:t>
            </a:r>
            <a:endParaRPr lang="en-US" sz="2000" dirty="0" smtClean="0">
              <a:latin typeface="Times New Roman" pitchFamily="18" charset="0"/>
              <a:cs typeface="Times New Roman" pitchFamily="18" charset="0"/>
            </a:endParaRPr>
          </a:p>
          <a:p>
            <a:pPr marL="342900" lvl="0" indent="-342900" algn="just">
              <a:lnSpc>
                <a:spcPct val="130000"/>
              </a:lnSpc>
              <a:buFont typeface="Wingdings" pitchFamily="2" charset="2"/>
              <a:buChar char="ü"/>
            </a:pPr>
            <a:r>
              <a:rPr lang="en-US" sz="2000" b="1" i="1" dirty="0" err="1">
                <a:latin typeface="Times New Roman" pitchFamily="18" charset="0"/>
                <a:cs typeface="Times New Roman" pitchFamily="18" charset="0"/>
              </a:rPr>
              <a:t>Dịch</a:t>
            </a:r>
            <a:r>
              <a:rPr lang="en-US" sz="2000" b="1" i="1" dirty="0">
                <a:latin typeface="Times New Roman" pitchFamily="18" charset="0"/>
                <a:cs typeface="Times New Roman" pitchFamily="18" charset="0"/>
              </a:rPr>
              <a:t> </a:t>
            </a:r>
            <a:r>
              <a:rPr lang="en-US" sz="2000" b="1" i="1" dirty="0" err="1">
                <a:latin typeface="Times New Roman" pitchFamily="18" charset="0"/>
                <a:cs typeface="Times New Roman" pitchFamily="18" charset="0"/>
              </a:rPr>
              <a:t>vụ</a:t>
            </a:r>
            <a:r>
              <a:rPr lang="en-US" sz="2000" b="1" i="1" dirty="0">
                <a:latin typeface="Times New Roman" pitchFamily="18" charset="0"/>
                <a:cs typeface="Times New Roman" pitchFamily="18" charset="0"/>
              </a:rPr>
              <a:t> y </a:t>
            </a:r>
            <a:r>
              <a:rPr lang="en-US" sz="2000" b="1" i="1" dirty="0" err="1">
                <a:latin typeface="Times New Roman" pitchFamily="18" charset="0"/>
                <a:cs typeface="Times New Roman" pitchFamily="18" charset="0"/>
              </a:rPr>
              <a:t>tế</a:t>
            </a:r>
            <a:r>
              <a:rPr lang="en-US" sz="2000" dirty="0">
                <a:latin typeface="Times New Roman" pitchFamily="18" charset="0"/>
                <a:cs typeface="Times New Roman" pitchFamily="18" charset="0"/>
              </a:rPr>
              <a:t>: </a:t>
            </a:r>
            <a:r>
              <a:rPr lang="en-GB" sz="2000" dirty="0" smtClean="0">
                <a:latin typeface="Times New Roman" pitchFamily="18" charset="0"/>
                <a:cs typeface="Times New Roman" pitchFamily="18" charset="0"/>
              </a:rPr>
              <a:t>HS </a:t>
            </a:r>
            <a:r>
              <a:rPr lang="en-GB" sz="2000" dirty="0" err="1" smtClean="0">
                <a:latin typeface="Times New Roman" pitchFamily="18" charset="0"/>
                <a:cs typeface="Times New Roman" pitchFamily="18" charset="0"/>
              </a:rPr>
              <a:t>được</a:t>
            </a:r>
            <a:r>
              <a:rPr lang="en-GB" sz="2000" dirty="0" smtClean="0">
                <a:latin typeface="Times New Roman" pitchFamily="18" charset="0"/>
                <a:cs typeface="Times New Roman" pitchFamily="18" charset="0"/>
              </a:rPr>
              <a:t> </a:t>
            </a:r>
            <a:r>
              <a:rPr lang="en-GB" sz="2000" dirty="0" err="1">
                <a:latin typeface="Times New Roman" pitchFamily="18" charset="0"/>
                <a:cs typeface="Times New Roman" pitchFamily="18" charset="0"/>
              </a:rPr>
              <a:t>hưởng</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dịch</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vụ</a:t>
            </a:r>
            <a:r>
              <a:rPr lang="en-GB" sz="2000" dirty="0">
                <a:latin typeface="Times New Roman" pitchFamily="18" charset="0"/>
                <a:cs typeface="Times New Roman" pitchFamily="18" charset="0"/>
              </a:rPr>
              <a:t> y </a:t>
            </a:r>
            <a:r>
              <a:rPr lang="en-GB" sz="2000" dirty="0" err="1">
                <a:latin typeface="Times New Roman" pitchFamily="18" charset="0"/>
                <a:cs typeface="Times New Roman" pitchFamily="18" charset="0"/>
              </a:rPr>
              <a:t>tế</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theo</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tiêu</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chuẩn</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của</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Hiệp</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hội</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Quốc</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gia</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về</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Tâm</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lí</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học</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đường</a:t>
            </a:r>
            <a:r>
              <a:rPr lang="en-GB" sz="2000" dirty="0">
                <a:latin typeface="Times New Roman" pitchFamily="18" charset="0"/>
                <a:cs typeface="Times New Roman" pitchFamily="18" charset="0"/>
              </a:rPr>
              <a:t> </a:t>
            </a:r>
            <a:endParaRPr lang="en-US" sz="2000" dirty="0">
              <a:latin typeface="Times New Roman" pitchFamily="18" charset="0"/>
              <a:cs typeface="Times New Roman" pitchFamily="18" charset="0"/>
            </a:endParaRPr>
          </a:p>
          <a:p>
            <a:pPr marL="342900" indent="-342900" algn="just">
              <a:lnSpc>
                <a:spcPct val="130000"/>
              </a:lnSpc>
              <a:buFont typeface="Wingdings" pitchFamily="2" charset="2"/>
              <a:buChar char="ü"/>
            </a:pPr>
            <a:r>
              <a:rPr lang="en-GB" sz="2000" b="1" i="1" dirty="0">
                <a:latin typeface="Times New Roman" pitchFamily="18" charset="0"/>
                <a:cs typeface="Times New Roman" pitchFamily="18" charset="0"/>
              </a:rPr>
              <a:t>GD </a:t>
            </a:r>
            <a:r>
              <a:rPr lang="en-GB" sz="2000" b="1" i="1" dirty="0" err="1">
                <a:latin typeface="Times New Roman" pitchFamily="18" charset="0"/>
                <a:cs typeface="Times New Roman" pitchFamily="18" charset="0"/>
              </a:rPr>
              <a:t>và</a:t>
            </a:r>
            <a:r>
              <a:rPr lang="en-GB" sz="2000" b="1" i="1" dirty="0">
                <a:latin typeface="Times New Roman" pitchFamily="18" charset="0"/>
                <a:cs typeface="Times New Roman" pitchFamily="18" charset="0"/>
              </a:rPr>
              <a:t> </a:t>
            </a:r>
            <a:r>
              <a:rPr lang="en-GB" sz="2000" b="1" i="1" dirty="0" err="1">
                <a:latin typeface="Times New Roman" pitchFamily="18" charset="0"/>
                <a:cs typeface="Times New Roman" pitchFamily="18" charset="0"/>
              </a:rPr>
              <a:t>dịch</a:t>
            </a:r>
            <a:r>
              <a:rPr lang="en-GB" sz="2000" b="1" i="1" dirty="0">
                <a:latin typeface="Times New Roman" pitchFamily="18" charset="0"/>
                <a:cs typeface="Times New Roman" pitchFamily="18" charset="0"/>
              </a:rPr>
              <a:t> </a:t>
            </a:r>
            <a:r>
              <a:rPr lang="en-GB" sz="2000" b="1" i="1" dirty="0" err="1">
                <a:latin typeface="Times New Roman" pitchFamily="18" charset="0"/>
                <a:cs typeface="Times New Roman" pitchFamily="18" charset="0"/>
              </a:rPr>
              <a:t>vụ</a:t>
            </a:r>
            <a:r>
              <a:rPr lang="en-GB" sz="2000" b="1" i="1" dirty="0">
                <a:latin typeface="Times New Roman" pitchFamily="18" charset="0"/>
                <a:cs typeface="Times New Roman" pitchFamily="18" charset="0"/>
              </a:rPr>
              <a:t> </a:t>
            </a:r>
            <a:r>
              <a:rPr lang="en-GB" sz="2000" b="1" i="1" dirty="0" err="1">
                <a:latin typeface="Times New Roman" pitchFamily="18" charset="0"/>
                <a:cs typeface="Times New Roman" pitchFamily="18" charset="0"/>
              </a:rPr>
              <a:t>về</a:t>
            </a:r>
            <a:r>
              <a:rPr lang="en-GB" sz="2000" b="1" i="1" dirty="0">
                <a:latin typeface="Times New Roman" pitchFamily="18" charset="0"/>
                <a:cs typeface="Times New Roman" pitchFamily="18" charset="0"/>
              </a:rPr>
              <a:t> </a:t>
            </a:r>
            <a:r>
              <a:rPr lang="en-GB" sz="2000" b="1" i="1" dirty="0" err="1">
                <a:latin typeface="Times New Roman" pitchFamily="18" charset="0"/>
                <a:cs typeface="Times New Roman" pitchFamily="18" charset="0"/>
              </a:rPr>
              <a:t>dinh</a:t>
            </a:r>
            <a:r>
              <a:rPr lang="en-GB" sz="2000" b="1" i="1" dirty="0">
                <a:latin typeface="Times New Roman" pitchFamily="18" charset="0"/>
                <a:cs typeface="Times New Roman" pitchFamily="18" charset="0"/>
              </a:rPr>
              <a:t> </a:t>
            </a:r>
            <a:r>
              <a:rPr lang="en-GB" sz="2000" b="1" i="1" dirty="0" err="1" smtClean="0">
                <a:latin typeface="Times New Roman" pitchFamily="18" charset="0"/>
                <a:cs typeface="Times New Roman" pitchFamily="18" charset="0"/>
              </a:rPr>
              <a:t>dưỡng</a:t>
            </a:r>
            <a:r>
              <a:rPr lang="en-GB" sz="2000" dirty="0" err="1" smtClean="0">
                <a:latin typeface="Times New Roman" pitchFamily="18" charset="0"/>
                <a:cs typeface="Times New Roman" pitchFamily="18" charset="0"/>
              </a:rPr>
              <a:t>:Phòng</a:t>
            </a:r>
            <a:r>
              <a:rPr lang="en-GB" sz="2000" dirty="0" smtClean="0">
                <a:latin typeface="Times New Roman" pitchFamily="18" charset="0"/>
                <a:cs typeface="Times New Roman" pitchFamily="18" charset="0"/>
              </a:rPr>
              <a:t> </a:t>
            </a:r>
            <a:r>
              <a:rPr lang="en-GB" sz="2000" dirty="0" err="1">
                <a:latin typeface="Times New Roman" pitchFamily="18" charset="0"/>
                <a:cs typeface="Times New Roman" pitchFamily="18" charset="0"/>
              </a:rPr>
              <a:t>Cung</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cấp</a:t>
            </a:r>
            <a:r>
              <a:rPr lang="en-GB" sz="2000" dirty="0">
                <a:latin typeface="Times New Roman" pitchFamily="18" charset="0"/>
                <a:cs typeface="Times New Roman" pitchFamily="18" charset="0"/>
              </a:rPr>
              <a:t> </a:t>
            </a:r>
            <a:r>
              <a:rPr lang="en-GB" sz="2000" dirty="0" smtClean="0">
                <a:latin typeface="Times New Roman" pitchFamily="18" charset="0"/>
                <a:cs typeface="Times New Roman" pitchFamily="18" charset="0"/>
              </a:rPr>
              <a:t>TP &amp; DD </a:t>
            </a:r>
            <a:r>
              <a:rPr lang="en-GB" sz="2000" dirty="0" err="1">
                <a:latin typeface="Times New Roman" pitchFamily="18" charset="0"/>
                <a:cs typeface="Times New Roman" pitchFamily="18" charset="0"/>
              </a:rPr>
              <a:t>thuộc</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Sở</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Nông</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nghiệp</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và</a:t>
            </a:r>
            <a:r>
              <a:rPr lang="en-GB" sz="2000" dirty="0">
                <a:latin typeface="Times New Roman" pitchFamily="18" charset="0"/>
                <a:cs typeface="Times New Roman" pitchFamily="18" charset="0"/>
              </a:rPr>
              <a:t> </a:t>
            </a:r>
            <a:r>
              <a:rPr lang="en-GB" sz="2000" dirty="0" smtClean="0">
                <a:latin typeface="Times New Roman" pitchFamily="18" charset="0"/>
                <a:cs typeface="Times New Roman" pitchFamily="18" charset="0"/>
              </a:rPr>
              <a:t>DV </a:t>
            </a:r>
            <a:r>
              <a:rPr lang="en-GB" sz="2000" dirty="0" err="1" smtClean="0">
                <a:latin typeface="Times New Roman" pitchFamily="18" charset="0"/>
                <a:cs typeface="Times New Roman" pitchFamily="18" charset="0"/>
              </a:rPr>
              <a:t>Khách</a:t>
            </a:r>
            <a:r>
              <a:rPr lang="en-GB" sz="2000" dirty="0" smtClean="0">
                <a:latin typeface="Times New Roman" pitchFamily="18" charset="0"/>
                <a:cs typeface="Times New Roman" pitchFamily="18" charset="0"/>
              </a:rPr>
              <a:t> </a:t>
            </a:r>
            <a:r>
              <a:rPr lang="en-GB" sz="2000" dirty="0" err="1">
                <a:latin typeface="Times New Roman" pitchFamily="18" charset="0"/>
                <a:cs typeface="Times New Roman" pitchFamily="18" charset="0"/>
              </a:rPr>
              <a:t>hàng</a:t>
            </a:r>
            <a:r>
              <a:rPr lang="en-GB" sz="2000" dirty="0">
                <a:latin typeface="Times New Roman" pitchFamily="18" charset="0"/>
                <a:cs typeface="Times New Roman" pitchFamily="18" charset="0"/>
              </a:rPr>
              <a:t> </a:t>
            </a:r>
            <a:r>
              <a:rPr lang="en-GB" sz="2000" dirty="0" err="1" smtClean="0">
                <a:latin typeface="Times New Roman" pitchFamily="18" charset="0"/>
                <a:cs typeface="Times New Roman" pitchFamily="18" charset="0"/>
              </a:rPr>
              <a:t>phụ</a:t>
            </a:r>
            <a:r>
              <a:rPr lang="en-GB" sz="2000" dirty="0" smtClean="0">
                <a:latin typeface="Times New Roman" pitchFamily="18" charset="0"/>
                <a:cs typeface="Times New Roman" pitchFamily="18" charset="0"/>
              </a:rPr>
              <a:t> </a:t>
            </a:r>
            <a:r>
              <a:rPr lang="en-GB" sz="2000" dirty="0" err="1" smtClean="0">
                <a:latin typeface="Times New Roman" pitchFamily="18" charset="0"/>
                <a:cs typeface="Times New Roman" pitchFamily="18" charset="0"/>
              </a:rPr>
              <a:t>trách</a:t>
            </a:r>
            <a:r>
              <a:rPr lang="en-GB" sz="2000" dirty="0" smtClean="0">
                <a:latin typeface="Times New Roman" pitchFamily="18" charset="0"/>
                <a:cs typeface="Times New Roman" pitchFamily="18" charset="0"/>
              </a:rPr>
              <a:t>: </a:t>
            </a:r>
            <a:r>
              <a:rPr lang="en-GB" sz="2000" dirty="0" err="1" smtClean="0">
                <a:latin typeface="Times New Roman" pitchFamily="18" charset="0"/>
                <a:cs typeface="Times New Roman" pitchFamily="18" charset="0"/>
              </a:rPr>
              <a:t>bảo</a:t>
            </a:r>
            <a:r>
              <a:rPr lang="en-GB" sz="2000" dirty="0" smtClean="0">
                <a:latin typeface="Times New Roman" pitchFamily="18" charset="0"/>
                <a:cs typeface="Times New Roman" pitchFamily="18" charset="0"/>
              </a:rPr>
              <a:t> </a:t>
            </a:r>
            <a:r>
              <a:rPr lang="en-GB" sz="2000" dirty="0" err="1">
                <a:latin typeface="Times New Roman" pitchFamily="18" charset="0"/>
                <a:cs typeface="Times New Roman" pitchFamily="18" charset="0"/>
              </a:rPr>
              <a:t>đảm</a:t>
            </a:r>
            <a:r>
              <a:rPr lang="en-GB" sz="2000" dirty="0">
                <a:latin typeface="Times New Roman" pitchFamily="18" charset="0"/>
                <a:cs typeface="Times New Roman" pitchFamily="18" charset="0"/>
              </a:rPr>
              <a:t> </a:t>
            </a:r>
            <a:r>
              <a:rPr lang="en-GB" sz="2000" dirty="0" err="1" smtClean="0">
                <a:latin typeface="Times New Roman" pitchFamily="18" charset="0"/>
                <a:cs typeface="Times New Roman" pitchFamily="18" charset="0"/>
              </a:rPr>
              <a:t>trẻ</a:t>
            </a:r>
            <a:r>
              <a:rPr lang="en-GB" sz="2000" dirty="0" smtClean="0">
                <a:latin typeface="Times New Roman" pitchFamily="18" charset="0"/>
                <a:cs typeface="Times New Roman" pitchFamily="18" charset="0"/>
              </a:rPr>
              <a:t> </a:t>
            </a:r>
            <a:r>
              <a:rPr lang="en-GB" sz="2000" dirty="0" err="1">
                <a:latin typeface="Times New Roman" pitchFamily="18" charset="0"/>
                <a:cs typeface="Times New Roman" pitchFamily="18" charset="0"/>
              </a:rPr>
              <a:t>em</a:t>
            </a:r>
            <a:r>
              <a:rPr lang="en-GB" sz="2000" dirty="0">
                <a:latin typeface="Times New Roman" pitchFamily="18" charset="0"/>
                <a:cs typeface="Times New Roman" pitchFamily="18" charset="0"/>
              </a:rPr>
              <a:t> </a:t>
            </a:r>
            <a:r>
              <a:rPr lang="en-GB" sz="2000" dirty="0" err="1" smtClean="0">
                <a:latin typeface="Times New Roman" pitchFamily="18" charset="0"/>
                <a:cs typeface="Times New Roman" pitchFamily="18" charset="0"/>
              </a:rPr>
              <a:t>của</a:t>
            </a:r>
            <a:r>
              <a:rPr lang="en-GB" sz="2000" dirty="0" smtClean="0">
                <a:latin typeface="Times New Roman" pitchFamily="18" charset="0"/>
                <a:cs typeface="Times New Roman" pitchFamily="18" charset="0"/>
              </a:rPr>
              <a:t> Bang </a:t>
            </a:r>
            <a:r>
              <a:rPr lang="en-GB" sz="2000" dirty="0" err="1" smtClean="0">
                <a:latin typeface="Times New Roman" pitchFamily="18" charset="0"/>
                <a:cs typeface="Times New Roman" pitchFamily="18" charset="0"/>
              </a:rPr>
              <a:t>được</a:t>
            </a:r>
            <a:r>
              <a:rPr lang="en-GB" sz="2000" dirty="0" smtClean="0">
                <a:latin typeface="Times New Roman" pitchFamily="18" charset="0"/>
                <a:cs typeface="Times New Roman" pitchFamily="18" charset="0"/>
              </a:rPr>
              <a:t> </a:t>
            </a:r>
            <a:r>
              <a:rPr lang="en-GB" sz="2000" dirty="0" err="1">
                <a:latin typeface="Times New Roman" pitchFamily="18" charset="0"/>
                <a:cs typeface="Times New Roman" pitchFamily="18" charset="0"/>
              </a:rPr>
              <a:t>hưởng</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bữa</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ăn</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đủ</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dinh</a:t>
            </a:r>
            <a:r>
              <a:rPr lang="en-GB" sz="2000" dirty="0">
                <a:latin typeface="Times New Roman" pitchFamily="18" charset="0"/>
                <a:cs typeface="Times New Roman" pitchFamily="18" charset="0"/>
              </a:rPr>
              <a:t> </a:t>
            </a:r>
            <a:r>
              <a:rPr lang="en-GB" sz="2000" dirty="0" err="1" smtClean="0">
                <a:latin typeface="Times New Roman" pitchFamily="18" charset="0"/>
                <a:cs typeface="Times New Roman" pitchFamily="18" charset="0"/>
              </a:rPr>
              <a:t>dưỡng</a:t>
            </a:r>
            <a:r>
              <a:rPr lang="en-GB" sz="2000" dirty="0" smtClean="0">
                <a:latin typeface="Times New Roman" pitchFamily="18" charset="0"/>
                <a:cs typeface="Times New Roman" pitchFamily="18" charset="0"/>
              </a:rPr>
              <a:t> </a:t>
            </a:r>
            <a:r>
              <a:rPr lang="en-GB" sz="2000" dirty="0" err="1" smtClean="0">
                <a:latin typeface="Times New Roman" pitchFamily="18" charset="0"/>
                <a:cs typeface="Times New Roman" pitchFamily="18" charset="0"/>
              </a:rPr>
              <a:t>mỗi</a:t>
            </a:r>
            <a:r>
              <a:rPr lang="en-GB" sz="2000" dirty="0" smtClean="0">
                <a:latin typeface="Times New Roman" pitchFamily="18" charset="0"/>
                <a:cs typeface="Times New Roman" pitchFamily="18" charset="0"/>
              </a:rPr>
              <a:t> </a:t>
            </a:r>
            <a:r>
              <a:rPr lang="en-GB" sz="2000" dirty="0" err="1">
                <a:latin typeface="Times New Roman" pitchFamily="18" charset="0"/>
                <a:cs typeface="Times New Roman" pitchFamily="18" charset="0"/>
              </a:rPr>
              <a:t>ngày</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hướng</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dẫn</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về</a:t>
            </a:r>
            <a:r>
              <a:rPr lang="en-GB" sz="2000" dirty="0">
                <a:latin typeface="Times New Roman" pitchFamily="18" charset="0"/>
                <a:cs typeface="Times New Roman" pitchFamily="18" charset="0"/>
              </a:rPr>
              <a:t> </a:t>
            </a:r>
            <a:r>
              <a:rPr lang="en-GB" sz="2000" dirty="0" err="1" smtClean="0">
                <a:latin typeface="Times New Roman" pitchFamily="18" charset="0"/>
                <a:cs typeface="Times New Roman" pitchFamily="18" charset="0"/>
              </a:rPr>
              <a:t>dinh</a:t>
            </a:r>
            <a:r>
              <a:rPr lang="en-GB" sz="2000" dirty="0" smtClean="0">
                <a:latin typeface="Times New Roman" pitchFamily="18" charset="0"/>
                <a:cs typeface="Times New Roman" pitchFamily="18" charset="0"/>
              </a:rPr>
              <a:t> </a:t>
            </a:r>
            <a:r>
              <a:rPr lang="en-GB" sz="2000" dirty="0" err="1">
                <a:latin typeface="Times New Roman" pitchFamily="18" charset="0"/>
                <a:cs typeface="Times New Roman" pitchFamily="18" charset="0"/>
              </a:rPr>
              <a:t>dưỡng</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cho</a:t>
            </a:r>
            <a:r>
              <a:rPr lang="en-GB" sz="2000" dirty="0">
                <a:latin typeface="Times New Roman" pitchFamily="18" charset="0"/>
                <a:cs typeface="Times New Roman" pitchFamily="18" charset="0"/>
              </a:rPr>
              <a:t> </a:t>
            </a:r>
            <a:r>
              <a:rPr lang="en-GB" sz="2000" dirty="0" err="1" smtClean="0">
                <a:latin typeface="Times New Roman" pitchFamily="18" charset="0"/>
                <a:cs typeface="Times New Roman" pitchFamily="18" charset="0"/>
              </a:rPr>
              <a:t>nhà</a:t>
            </a:r>
            <a:r>
              <a:rPr lang="en-GB" sz="2000" dirty="0" smtClean="0">
                <a:latin typeface="Times New Roman" pitchFamily="18" charset="0"/>
                <a:cs typeface="Times New Roman" pitchFamily="18" charset="0"/>
              </a:rPr>
              <a:t> </a:t>
            </a:r>
            <a:r>
              <a:rPr lang="en-GB" sz="2000" dirty="0" err="1">
                <a:latin typeface="Times New Roman" pitchFamily="18" charset="0"/>
                <a:cs typeface="Times New Roman" pitchFamily="18" charset="0"/>
              </a:rPr>
              <a:t>trường</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và</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cộng</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đồng</a:t>
            </a:r>
            <a:r>
              <a:rPr lang="en-GB" sz="2000" dirty="0">
                <a:latin typeface="Times New Roman" pitchFamily="18" charset="0"/>
                <a:cs typeface="Times New Roman" pitchFamily="18" charset="0"/>
              </a:rPr>
              <a:t> </a:t>
            </a:r>
            <a:endParaRPr lang="en-GB" sz="2000" dirty="0" smtClean="0">
              <a:latin typeface="Times New Roman" pitchFamily="18" charset="0"/>
              <a:cs typeface="Times New Roman" pitchFamily="18" charset="0"/>
            </a:endParaRPr>
          </a:p>
          <a:p>
            <a:pPr marL="342900" indent="-342900" algn="just">
              <a:lnSpc>
                <a:spcPct val="130000"/>
              </a:lnSpc>
              <a:buFont typeface="Wingdings" pitchFamily="2" charset="2"/>
              <a:buChar char="ü"/>
            </a:pPr>
            <a:r>
              <a:rPr lang="en-GB" sz="2000" b="1" i="1" dirty="0" err="1" smtClean="0">
                <a:latin typeface="Times New Roman" pitchFamily="18" charset="0"/>
                <a:cs typeface="Times New Roman" pitchFamily="18" charset="0"/>
              </a:rPr>
              <a:t>Dịch</a:t>
            </a:r>
            <a:r>
              <a:rPr lang="en-GB" sz="2000" b="1" i="1" dirty="0" smtClean="0">
                <a:latin typeface="Times New Roman" pitchFamily="18" charset="0"/>
                <a:cs typeface="Times New Roman" pitchFamily="18" charset="0"/>
              </a:rPr>
              <a:t> </a:t>
            </a:r>
            <a:r>
              <a:rPr lang="en-GB" sz="2000" b="1" i="1" dirty="0" err="1">
                <a:latin typeface="Times New Roman" pitchFamily="18" charset="0"/>
                <a:cs typeface="Times New Roman" pitchFamily="18" charset="0"/>
              </a:rPr>
              <a:t>vụ</a:t>
            </a:r>
            <a:r>
              <a:rPr lang="en-GB" sz="2000" b="1" i="1" dirty="0">
                <a:latin typeface="Times New Roman" pitchFamily="18" charset="0"/>
                <a:cs typeface="Times New Roman" pitchFamily="18" charset="0"/>
              </a:rPr>
              <a:t> </a:t>
            </a:r>
            <a:r>
              <a:rPr lang="en-GB" sz="2000" b="1" i="1" dirty="0" err="1">
                <a:latin typeface="Times New Roman" pitchFamily="18" charset="0"/>
                <a:cs typeface="Times New Roman" pitchFamily="18" charset="0"/>
              </a:rPr>
              <a:t>Tư</a:t>
            </a:r>
            <a:r>
              <a:rPr lang="en-GB" sz="2000" b="1" i="1" dirty="0">
                <a:latin typeface="Times New Roman" pitchFamily="18" charset="0"/>
                <a:cs typeface="Times New Roman" pitchFamily="18" charset="0"/>
              </a:rPr>
              <a:t> </a:t>
            </a:r>
            <a:r>
              <a:rPr lang="en-GB" sz="2000" b="1" i="1" dirty="0" err="1">
                <a:latin typeface="Times New Roman" pitchFamily="18" charset="0"/>
                <a:cs typeface="Times New Roman" pitchFamily="18" charset="0"/>
              </a:rPr>
              <a:t>vấn</a:t>
            </a:r>
            <a:r>
              <a:rPr lang="en-GB" sz="2000" b="1" i="1" dirty="0">
                <a:latin typeface="Times New Roman" pitchFamily="18" charset="0"/>
                <a:cs typeface="Times New Roman" pitchFamily="18" charset="0"/>
              </a:rPr>
              <a:t> </a:t>
            </a:r>
            <a:r>
              <a:rPr lang="en-GB" sz="2000" b="1" i="1" dirty="0" err="1">
                <a:latin typeface="Times New Roman" pitchFamily="18" charset="0"/>
                <a:cs typeface="Times New Roman" pitchFamily="18" charset="0"/>
              </a:rPr>
              <a:t>về</a:t>
            </a:r>
            <a:r>
              <a:rPr lang="en-GB" sz="2000" b="1" i="1" dirty="0">
                <a:latin typeface="Times New Roman" pitchFamily="18" charset="0"/>
                <a:cs typeface="Times New Roman" pitchFamily="18" charset="0"/>
              </a:rPr>
              <a:t> </a:t>
            </a:r>
            <a:r>
              <a:rPr lang="en-GB" sz="2000" b="1" i="1" dirty="0" err="1" smtClean="0">
                <a:latin typeface="Times New Roman" pitchFamily="18" charset="0"/>
                <a:cs typeface="Times New Roman" pitchFamily="18" charset="0"/>
              </a:rPr>
              <a:t>Tâm</a:t>
            </a:r>
            <a:r>
              <a:rPr lang="en-GB" sz="2000" b="1" i="1" dirty="0" smtClean="0">
                <a:latin typeface="Times New Roman" pitchFamily="18" charset="0"/>
                <a:cs typeface="Times New Roman" pitchFamily="18" charset="0"/>
              </a:rPr>
              <a:t> </a:t>
            </a:r>
            <a:r>
              <a:rPr lang="en-GB" sz="2000" b="1" i="1" dirty="0" err="1" smtClean="0">
                <a:latin typeface="Times New Roman" pitchFamily="18" charset="0"/>
                <a:cs typeface="Times New Roman" pitchFamily="18" charset="0"/>
              </a:rPr>
              <a:t>lý</a:t>
            </a:r>
            <a:r>
              <a:rPr lang="en-GB" sz="2000" b="1" i="1" dirty="0" smtClean="0">
                <a:latin typeface="Times New Roman" pitchFamily="18" charset="0"/>
                <a:cs typeface="Times New Roman" pitchFamily="18" charset="0"/>
              </a:rPr>
              <a:t> </a:t>
            </a:r>
            <a:r>
              <a:rPr lang="en-GB" sz="2000" b="1" i="1" dirty="0" err="1" smtClean="0">
                <a:latin typeface="Times New Roman" pitchFamily="18" charset="0"/>
                <a:cs typeface="Times New Roman" pitchFamily="18" charset="0"/>
              </a:rPr>
              <a:t>và</a:t>
            </a:r>
            <a:r>
              <a:rPr lang="en-GB" sz="2000" b="1" i="1" dirty="0" smtClean="0">
                <a:latin typeface="Times New Roman" pitchFamily="18" charset="0"/>
                <a:cs typeface="Times New Roman" pitchFamily="18" charset="0"/>
              </a:rPr>
              <a:t> </a:t>
            </a:r>
            <a:r>
              <a:rPr lang="en-GB" sz="2000" b="1" i="1" dirty="0" err="1">
                <a:latin typeface="Times New Roman" pitchFamily="18" charset="0"/>
                <a:cs typeface="Times New Roman" pitchFamily="18" charset="0"/>
              </a:rPr>
              <a:t>xã</a:t>
            </a:r>
            <a:r>
              <a:rPr lang="en-GB" sz="2000" b="1" i="1" dirty="0">
                <a:latin typeface="Times New Roman" pitchFamily="18" charset="0"/>
                <a:cs typeface="Times New Roman" pitchFamily="18" charset="0"/>
              </a:rPr>
              <a:t> </a:t>
            </a:r>
            <a:r>
              <a:rPr lang="en-GB" sz="2000" b="1" i="1" dirty="0" err="1" smtClean="0">
                <a:latin typeface="Times New Roman" pitchFamily="18" charset="0"/>
                <a:cs typeface="Times New Roman" pitchFamily="18" charset="0"/>
              </a:rPr>
              <a:t>hội</a:t>
            </a:r>
            <a:r>
              <a:rPr lang="en-GB"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tư</a:t>
            </a:r>
            <a:r>
              <a:rPr lang="en-US" sz="2000" dirty="0" smtClean="0">
                <a:latin typeface="Times New Roman" pitchFamily="18" charset="0"/>
                <a:cs typeface="Times New Roman" pitchFamily="18" charset="0"/>
              </a:rPr>
              <a:t> </a:t>
            </a:r>
            <a:r>
              <a:rPr lang="en-US" sz="2000" dirty="0" err="1">
                <a:latin typeface="Times New Roman" pitchFamily="18" charset="0"/>
                <a:cs typeface="Times New Roman" pitchFamily="18" charset="0"/>
              </a:rPr>
              <a:t>vấn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và</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hỗ</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trợ</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một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cách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chuyên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nghiệp</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cho</a:t>
            </a:r>
            <a:r>
              <a:rPr lang="en-US" sz="2000" dirty="0">
                <a:latin typeface="Times New Roman" pitchFamily="18" charset="0"/>
                <a:cs typeface="Times New Roman" pitchFamily="18" charset="0"/>
              </a:rPr>
              <a:t> </a:t>
            </a:r>
            <a:r>
              <a:rPr lang="en-US" sz="2000" dirty="0" smtClean="0">
                <a:latin typeface="Times New Roman" pitchFamily="18" charset="0"/>
                <a:cs typeface="Times New Roman" pitchFamily="18" charset="0"/>
              </a:rPr>
              <a:t>HS </a:t>
            </a:r>
            <a:r>
              <a:rPr lang="en-US" sz="2000" dirty="0" err="1" smtClean="0">
                <a:latin typeface="Times New Roman" pitchFamily="18" charset="0"/>
                <a:cs typeface="Times New Roman" pitchFamily="18" charset="0"/>
              </a:rPr>
              <a:t>về</a:t>
            </a:r>
            <a:r>
              <a:rPr lang="en-US" sz="2000" dirty="0" smtClean="0">
                <a:latin typeface="Times New Roman" pitchFamily="18" charset="0"/>
                <a:cs typeface="Times New Roman" pitchFamily="18" charset="0"/>
              </a:rPr>
              <a:t> </a:t>
            </a:r>
            <a:r>
              <a:rPr lang="en-US" sz="2000" dirty="0" err="1">
                <a:latin typeface="Times New Roman" pitchFamily="18" charset="0"/>
                <a:cs typeface="Times New Roman" pitchFamily="18" charset="0"/>
              </a:rPr>
              <a:t>các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vấn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đè</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liên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quan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đến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học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tập</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tình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cảm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xã</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hội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thể</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chất</a:t>
            </a:r>
            <a:r>
              <a:rPr lang="en-US" sz="2000" dirty="0">
                <a:latin typeface="Times New Roman" pitchFamily="18" charset="0"/>
                <a:cs typeface="Times New Roman" pitchFamily="18" charset="0"/>
              </a:rPr>
              <a:t>.</a:t>
            </a:r>
          </a:p>
          <a:p>
            <a:pPr marL="342900" lvl="0" indent="-342900" algn="just">
              <a:lnSpc>
                <a:spcPct val="130000"/>
              </a:lnSpc>
              <a:buFont typeface="Wingdings" pitchFamily="2" charset="2"/>
              <a:buChar char="ü"/>
            </a:pPr>
            <a:r>
              <a:rPr lang="en-US" sz="1920" b="1" i="1" dirty="0" smtClean="0">
                <a:latin typeface="Times New Roman" pitchFamily="18" charset="0"/>
                <a:cs typeface="Times New Roman" pitchFamily="18" charset="0"/>
              </a:rPr>
              <a:t>MT </a:t>
            </a:r>
            <a:r>
              <a:rPr lang="en-US" sz="1920" b="1" i="1" dirty="0" err="1" smtClean="0">
                <a:latin typeface="Times New Roman" pitchFamily="18" charset="0"/>
                <a:cs typeface="Times New Roman" pitchFamily="18" charset="0"/>
              </a:rPr>
              <a:t>học</a:t>
            </a:r>
            <a:r>
              <a:rPr lang="en-US" sz="1920" b="1" i="1" dirty="0" smtClean="0">
                <a:latin typeface="Times New Roman" pitchFamily="18" charset="0"/>
                <a:cs typeface="Times New Roman" pitchFamily="18" charset="0"/>
              </a:rPr>
              <a:t> </a:t>
            </a:r>
            <a:r>
              <a:rPr lang="en-US" sz="1920" b="1" i="1" dirty="0" err="1">
                <a:latin typeface="Times New Roman" pitchFamily="18" charset="0"/>
                <a:cs typeface="Times New Roman" pitchFamily="18" charset="0"/>
              </a:rPr>
              <a:t>đường</a:t>
            </a:r>
            <a:r>
              <a:rPr lang="en-US" sz="1920" b="1" i="1" dirty="0">
                <a:latin typeface="Times New Roman" pitchFamily="18" charset="0"/>
                <a:cs typeface="Times New Roman" pitchFamily="18" charset="0"/>
              </a:rPr>
              <a:t> </a:t>
            </a:r>
            <a:r>
              <a:rPr lang="en-US" sz="1920" b="1" i="1" dirty="0" err="1">
                <a:latin typeface="Times New Roman" pitchFamily="18" charset="0"/>
                <a:cs typeface="Times New Roman" pitchFamily="18" charset="0"/>
              </a:rPr>
              <a:t>lành</a:t>
            </a:r>
            <a:r>
              <a:rPr lang="en-US" sz="1920" b="1" i="1" dirty="0">
                <a:latin typeface="Times New Roman" pitchFamily="18" charset="0"/>
                <a:cs typeface="Times New Roman" pitchFamily="18" charset="0"/>
              </a:rPr>
              <a:t> </a:t>
            </a:r>
            <a:r>
              <a:rPr lang="en-US" sz="1920" b="1" i="1" dirty="0" err="1" smtClean="0">
                <a:latin typeface="Times New Roman" pitchFamily="18" charset="0"/>
                <a:cs typeface="Times New Roman" pitchFamily="18" charset="0"/>
              </a:rPr>
              <a:t>mạnh</a:t>
            </a:r>
            <a:r>
              <a:rPr lang="en-US" sz="1920" dirty="0" smtClean="0">
                <a:latin typeface="Times New Roman" pitchFamily="18" charset="0"/>
                <a:cs typeface="Times New Roman" pitchFamily="18" charset="0"/>
              </a:rPr>
              <a:t>: </a:t>
            </a:r>
            <a:r>
              <a:rPr lang="en-US" sz="1920" dirty="0" err="1" smtClean="0">
                <a:latin typeface="Times New Roman" pitchFamily="18" charset="0"/>
                <a:cs typeface="Times New Roman" pitchFamily="18" charset="0"/>
              </a:rPr>
              <a:t>có</a:t>
            </a:r>
            <a:r>
              <a:rPr lang="en-US" sz="1920" dirty="0" smtClean="0">
                <a:latin typeface="Times New Roman" pitchFamily="18" charset="0"/>
                <a:cs typeface="Times New Roman" pitchFamily="18" charset="0"/>
              </a:rPr>
              <a:t> </a:t>
            </a:r>
            <a:r>
              <a:rPr lang="en-US" sz="1920" dirty="0" err="1" smtClean="0">
                <a:latin typeface="Times New Roman" pitchFamily="18" charset="0"/>
                <a:cs typeface="Times New Roman" pitchFamily="18" charset="0"/>
              </a:rPr>
              <a:t>tiêu</a:t>
            </a:r>
            <a:r>
              <a:rPr lang="en-US" sz="1920" dirty="0" smtClean="0">
                <a:latin typeface="Times New Roman" pitchFamily="18" charset="0"/>
                <a:cs typeface="Times New Roman" pitchFamily="18" charset="0"/>
              </a:rPr>
              <a:t> </a:t>
            </a:r>
            <a:r>
              <a:rPr lang="en-US" sz="1920" dirty="0" err="1" smtClean="0">
                <a:latin typeface="Times New Roman" pitchFamily="18" charset="0"/>
                <a:cs typeface="Times New Roman" pitchFamily="18" charset="0"/>
              </a:rPr>
              <a:t>chí</a:t>
            </a:r>
            <a:r>
              <a:rPr lang="en-US" sz="1920" dirty="0" smtClean="0">
                <a:latin typeface="Times New Roman" pitchFamily="18" charset="0"/>
                <a:cs typeface="Times New Roman" pitchFamily="18" charset="0"/>
              </a:rPr>
              <a:t> </a:t>
            </a:r>
            <a:r>
              <a:rPr lang="en-US" sz="1920" dirty="0" err="1" smtClean="0">
                <a:latin typeface="Times New Roman" pitchFamily="18" charset="0"/>
                <a:cs typeface="Times New Roman" pitchFamily="18" charset="0"/>
              </a:rPr>
              <a:t>đánh</a:t>
            </a:r>
            <a:r>
              <a:rPr lang="en-US" sz="1920" dirty="0" smtClean="0">
                <a:latin typeface="Times New Roman" pitchFamily="18" charset="0"/>
                <a:cs typeface="Times New Roman" pitchFamily="18" charset="0"/>
              </a:rPr>
              <a:t> </a:t>
            </a:r>
            <a:r>
              <a:rPr lang="en-US" sz="1920" dirty="0" err="1" smtClean="0">
                <a:latin typeface="Times New Roman" pitchFamily="18" charset="0"/>
                <a:cs typeface="Times New Roman" pitchFamily="18" charset="0"/>
              </a:rPr>
              <a:t>giá</a:t>
            </a:r>
            <a:r>
              <a:rPr lang="en-US" sz="1920" dirty="0">
                <a:latin typeface="Times New Roman" pitchFamily="18" charset="0"/>
                <a:cs typeface="Times New Roman" pitchFamily="18" charset="0"/>
              </a:rPr>
              <a:t>,</a:t>
            </a:r>
            <a:r>
              <a:rPr lang="en-US" sz="1920" dirty="0" smtClean="0">
                <a:latin typeface="Times New Roman" pitchFamily="18" charset="0"/>
                <a:cs typeface="Times New Roman" pitchFamily="18" charset="0"/>
              </a:rPr>
              <a:t> </a:t>
            </a:r>
            <a:r>
              <a:rPr lang="en-US" sz="1920" dirty="0" err="1" smtClean="0">
                <a:latin typeface="Times New Roman" pitchFamily="18" charset="0"/>
                <a:cs typeface="Times New Roman" pitchFamily="18" charset="0"/>
              </a:rPr>
              <a:t>trao</a:t>
            </a:r>
            <a:r>
              <a:rPr lang="en-US" sz="1920" dirty="0" smtClean="0">
                <a:latin typeface="Times New Roman" pitchFamily="18" charset="0"/>
                <a:cs typeface="Times New Roman" pitchFamily="18" charset="0"/>
              </a:rPr>
              <a:t> </a:t>
            </a:r>
            <a:r>
              <a:rPr lang="en-US" sz="1920" dirty="0" err="1" smtClean="0">
                <a:latin typeface="Times New Roman" pitchFamily="18" charset="0"/>
                <a:cs typeface="Times New Roman" pitchFamily="18" charset="0"/>
              </a:rPr>
              <a:t>giải</a:t>
            </a:r>
            <a:r>
              <a:rPr lang="en-US" sz="1920" dirty="0" smtClean="0">
                <a:latin typeface="Times New Roman" pitchFamily="18" charset="0"/>
                <a:cs typeface="Times New Roman" pitchFamily="18" charset="0"/>
              </a:rPr>
              <a:t> </a:t>
            </a:r>
            <a:r>
              <a:rPr lang="en-US" sz="1920" dirty="0" err="1" smtClean="0">
                <a:latin typeface="Times New Roman" pitchFamily="18" charset="0"/>
                <a:cs typeface="Times New Roman" pitchFamily="18" charset="0"/>
              </a:rPr>
              <a:t>hàng</a:t>
            </a:r>
            <a:r>
              <a:rPr lang="en-US" sz="1920" dirty="0" smtClean="0">
                <a:latin typeface="Times New Roman" pitchFamily="18" charset="0"/>
                <a:cs typeface="Times New Roman" pitchFamily="18" charset="0"/>
              </a:rPr>
              <a:t> </a:t>
            </a:r>
            <a:r>
              <a:rPr lang="en-US" sz="1920" dirty="0" err="1" smtClean="0">
                <a:latin typeface="Times New Roman" pitchFamily="18" charset="0"/>
                <a:cs typeface="Times New Roman" pitchFamily="18" charset="0"/>
              </a:rPr>
              <a:t>năm</a:t>
            </a:r>
            <a:r>
              <a:rPr lang="en-US" sz="1920" dirty="0" smtClean="0">
                <a:latin typeface="Times New Roman" pitchFamily="18" charset="0"/>
                <a:cs typeface="Times New Roman" pitchFamily="18" charset="0"/>
              </a:rPr>
              <a:t> </a:t>
            </a:r>
            <a:r>
              <a:rPr lang="en-US" sz="1920" dirty="0" err="1" smtClean="0">
                <a:latin typeface="Times New Roman" pitchFamily="18" charset="0"/>
                <a:cs typeface="Times New Roman" pitchFamily="18" charset="0"/>
              </a:rPr>
              <a:t>trên</a:t>
            </a:r>
            <a:r>
              <a:rPr lang="en-US" sz="1920" dirty="0" smtClean="0">
                <a:latin typeface="Times New Roman" pitchFamily="18" charset="0"/>
                <a:cs typeface="Times New Roman" pitchFamily="18" charset="0"/>
              </a:rPr>
              <a:t> </a:t>
            </a:r>
            <a:r>
              <a:rPr lang="en-US" sz="1920" dirty="0" err="1" smtClean="0">
                <a:latin typeface="Times New Roman" pitchFamily="18" charset="0"/>
                <a:cs typeface="Times New Roman" pitchFamily="18" charset="0"/>
              </a:rPr>
              <a:t>toàn</a:t>
            </a:r>
            <a:r>
              <a:rPr lang="en-US" sz="1920" dirty="0" smtClean="0">
                <a:latin typeface="Times New Roman" pitchFamily="18" charset="0"/>
                <a:cs typeface="Times New Roman" pitchFamily="18" charset="0"/>
              </a:rPr>
              <a:t> bang</a:t>
            </a:r>
          </a:p>
          <a:p>
            <a:pPr marL="342900" indent="-342900" algn="just">
              <a:lnSpc>
                <a:spcPct val="130000"/>
              </a:lnSpc>
              <a:buFont typeface="Wingdings" pitchFamily="2" charset="2"/>
              <a:buChar char="ü"/>
            </a:pPr>
            <a:r>
              <a:rPr lang="en-US" sz="2000" b="1" i="1" dirty="0" err="1">
                <a:latin typeface="Times New Roman" pitchFamily="18" charset="0"/>
                <a:cs typeface="Times New Roman" pitchFamily="18" charset="0"/>
              </a:rPr>
              <a:t>Tăng</a:t>
            </a:r>
            <a:r>
              <a:rPr lang="en-US" sz="2000" b="1" i="1" dirty="0">
                <a:latin typeface="Times New Roman" pitchFamily="18" charset="0"/>
                <a:cs typeface="Times New Roman" pitchFamily="18" charset="0"/>
              </a:rPr>
              <a:t> </a:t>
            </a:r>
            <a:r>
              <a:rPr lang="en-US" sz="2000" b="1" i="1" dirty="0" err="1">
                <a:latin typeface="Times New Roman" pitchFamily="18" charset="0"/>
                <a:cs typeface="Times New Roman" pitchFamily="18" charset="0"/>
              </a:rPr>
              <a:t>cường</a:t>
            </a:r>
            <a:r>
              <a:rPr lang="en-US" sz="2000" b="1" i="1" dirty="0">
                <a:latin typeface="Times New Roman" pitchFamily="18" charset="0"/>
                <a:cs typeface="Times New Roman" pitchFamily="18" charset="0"/>
              </a:rPr>
              <a:t> </a:t>
            </a:r>
            <a:r>
              <a:rPr lang="en-US" sz="2000" b="1" i="1" dirty="0" err="1">
                <a:latin typeface="Times New Roman" pitchFamily="18" charset="0"/>
                <a:cs typeface="Times New Roman" pitchFamily="18" charset="0"/>
              </a:rPr>
              <a:t>sức</a:t>
            </a:r>
            <a:r>
              <a:rPr lang="en-US" sz="2000" b="1" i="1" dirty="0">
                <a:latin typeface="Times New Roman" pitchFamily="18" charset="0"/>
                <a:cs typeface="Times New Roman" pitchFamily="18" charset="0"/>
              </a:rPr>
              <a:t> </a:t>
            </a:r>
            <a:r>
              <a:rPr lang="en-US" sz="2000" b="1" i="1" dirty="0" err="1">
                <a:latin typeface="Times New Roman" pitchFamily="18" charset="0"/>
                <a:cs typeface="Times New Roman" pitchFamily="18" charset="0"/>
              </a:rPr>
              <a:t>khỏe</a:t>
            </a:r>
            <a:r>
              <a:rPr lang="en-US" sz="2000" b="1" i="1" dirty="0">
                <a:latin typeface="Times New Roman" pitchFamily="18" charset="0"/>
                <a:cs typeface="Times New Roman" pitchFamily="18" charset="0"/>
              </a:rPr>
              <a:t> </a:t>
            </a:r>
            <a:r>
              <a:rPr lang="en-US" sz="2000" b="1" i="1" dirty="0" err="1">
                <a:latin typeface="Times New Roman" pitchFamily="18" charset="0"/>
                <a:cs typeface="Times New Roman" pitchFamily="18" charset="0"/>
              </a:rPr>
              <a:t>cho</a:t>
            </a:r>
            <a:r>
              <a:rPr lang="en-US" sz="2000" b="1" i="1" dirty="0">
                <a:latin typeface="Times New Roman" pitchFamily="18" charset="0"/>
                <a:cs typeface="Times New Roman" pitchFamily="18" charset="0"/>
              </a:rPr>
              <a:t> </a:t>
            </a:r>
            <a:r>
              <a:rPr lang="en-US" sz="2000" b="1" i="1" dirty="0" err="1">
                <a:latin typeface="Times New Roman" pitchFamily="18" charset="0"/>
                <a:cs typeface="Times New Roman" pitchFamily="18" charset="0"/>
              </a:rPr>
              <a:t>cán</a:t>
            </a:r>
            <a:r>
              <a:rPr lang="en-US" sz="2000" b="1" i="1" dirty="0">
                <a:latin typeface="Times New Roman" pitchFamily="18" charset="0"/>
                <a:cs typeface="Times New Roman" pitchFamily="18" charset="0"/>
              </a:rPr>
              <a:t> </a:t>
            </a:r>
            <a:r>
              <a:rPr lang="en-US" sz="2000" b="1" i="1" dirty="0" err="1">
                <a:latin typeface="Times New Roman" pitchFamily="18" charset="0"/>
                <a:cs typeface="Times New Roman" pitchFamily="18" charset="0"/>
              </a:rPr>
              <a:t>bộ</a:t>
            </a:r>
            <a:r>
              <a:rPr lang="en-US" sz="2000" b="1" i="1" dirty="0">
                <a:latin typeface="Times New Roman" pitchFamily="18" charset="0"/>
                <a:cs typeface="Times New Roman" pitchFamily="18" charset="0"/>
              </a:rPr>
              <a:t> GV </a:t>
            </a:r>
            <a:r>
              <a:rPr lang="en-US" sz="2000" b="1" i="1" dirty="0" err="1">
                <a:latin typeface="Times New Roman" pitchFamily="18" charset="0"/>
                <a:cs typeface="Times New Roman" pitchFamily="18" charset="0"/>
              </a:rPr>
              <a:t>nhà</a:t>
            </a:r>
            <a:r>
              <a:rPr lang="en-US" sz="2000" b="1" i="1" dirty="0">
                <a:latin typeface="Times New Roman" pitchFamily="18" charset="0"/>
                <a:cs typeface="Times New Roman" pitchFamily="18" charset="0"/>
              </a:rPr>
              <a:t> </a:t>
            </a:r>
            <a:r>
              <a:rPr lang="en-US" sz="2000" b="1" i="1" dirty="0" err="1">
                <a:latin typeface="Times New Roman" pitchFamily="18" charset="0"/>
                <a:cs typeface="Times New Roman" pitchFamily="18" charset="0"/>
              </a:rPr>
              <a:t>trường</a:t>
            </a:r>
            <a:endParaRPr lang="en-US" sz="2000" b="1" i="1" dirty="0">
              <a:latin typeface="Times New Roman" pitchFamily="18" charset="0"/>
              <a:cs typeface="Times New Roman" pitchFamily="18" charset="0"/>
            </a:endParaRPr>
          </a:p>
          <a:p>
            <a:pPr marL="342900" lvl="0" indent="-342900" algn="just">
              <a:lnSpc>
                <a:spcPct val="130000"/>
              </a:lnSpc>
              <a:buFont typeface="Wingdings" pitchFamily="2" charset="2"/>
              <a:buChar char="ü"/>
            </a:pPr>
            <a:r>
              <a:rPr lang="en-US" sz="2000" b="1" i="1" dirty="0" err="1">
                <a:latin typeface="Times New Roman" pitchFamily="18" charset="0"/>
                <a:cs typeface="Times New Roman" pitchFamily="18" charset="0"/>
              </a:rPr>
              <a:t>Sự</a:t>
            </a:r>
            <a:r>
              <a:rPr lang="en-US" sz="2000" b="1" i="1" dirty="0">
                <a:latin typeface="Times New Roman" pitchFamily="18" charset="0"/>
                <a:cs typeface="Times New Roman" pitchFamily="18" charset="0"/>
              </a:rPr>
              <a:t> </a:t>
            </a:r>
            <a:r>
              <a:rPr lang="en-US" sz="2000" b="1" i="1" dirty="0" err="1">
                <a:latin typeface="Times New Roman" pitchFamily="18" charset="0"/>
                <a:cs typeface="Times New Roman" pitchFamily="18" charset="0"/>
              </a:rPr>
              <a:t>tham</a:t>
            </a:r>
            <a:r>
              <a:rPr lang="en-US" sz="2000" b="1" i="1" dirty="0">
                <a:latin typeface="Times New Roman" pitchFamily="18" charset="0"/>
                <a:cs typeface="Times New Roman" pitchFamily="18" charset="0"/>
              </a:rPr>
              <a:t> </a:t>
            </a:r>
            <a:r>
              <a:rPr lang="en-US" sz="2000" b="1" i="1" dirty="0" err="1">
                <a:latin typeface="Times New Roman" pitchFamily="18" charset="0"/>
                <a:cs typeface="Times New Roman" pitchFamily="18" charset="0"/>
              </a:rPr>
              <a:t>gia</a:t>
            </a:r>
            <a:r>
              <a:rPr lang="en-US" sz="2000" b="1" i="1" dirty="0">
                <a:latin typeface="Times New Roman" pitchFamily="18" charset="0"/>
                <a:cs typeface="Times New Roman" pitchFamily="18" charset="0"/>
              </a:rPr>
              <a:t> </a:t>
            </a:r>
            <a:r>
              <a:rPr lang="en-US" sz="2000" b="1" i="1" dirty="0" err="1">
                <a:latin typeface="Times New Roman" pitchFamily="18" charset="0"/>
                <a:cs typeface="Times New Roman" pitchFamily="18" charset="0"/>
              </a:rPr>
              <a:t>của</a:t>
            </a:r>
            <a:r>
              <a:rPr lang="en-US" sz="2000" b="1" i="1" dirty="0">
                <a:latin typeface="Times New Roman" pitchFamily="18" charset="0"/>
                <a:cs typeface="Times New Roman" pitchFamily="18" charset="0"/>
              </a:rPr>
              <a:t> </a:t>
            </a:r>
            <a:r>
              <a:rPr lang="en-US" sz="2000" b="1" i="1" dirty="0" smtClean="0">
                <a:latin typeface="Times New Roman" pitchFamily="18" charset="0"/>
                <a:cs typeface="Times New Roman" pitchFamily="18" charset="0"/>
              </a:rPr>
              <a:t>GĐ </a:t>
            </a:r>
            <a:r>
              <a:rPr lang="en-US" sz="2000" b="1" i="1" dirty="0" err="1" smtClean="0">
                <a:latin typeface="Times New Roman" pitchFamily="18" charset="0"/>
                <a:cs typeface="Times New Roman" pitchFamily="18" charset="0"/>
              </a:rPr>
              <a:t>và</a:t>
            </a:r>
            <a:r>
              <a:rPr lang="en-US" sz="2000" b="1" i="1" dirty="0" smtClean="0">
                <a:latin typeface="Times New Roman" pitchFamily="18" charset="0"/>
                <a:cs typeface="Times New Roman" pitchFamily="18" charset="0"/>
              </a:rPr>
              <a:t> CĐ</a:t>
            </a:r>
            <a:r>
              <a:rPr lang="en-US" sz="2000" dirty="0" smtClean="0">
                <a:latin typeface="Times New Roman" pitchFamily="18" charset="0"/>
                <a:cs typeface="Times New Roman" pitchFamily="18" charset="0"/>
              </a:rPr>
              <a:t>: </a:t>
            </a:r>
            <a:r>
              <a:rPr lang="en-GB" sz="2000" dirty="0" err="1" smtClean="0">
                <a:latin typeface="Times New Roman" pitchFamily="18" charset="0"/>
                <a:cs typeface="Times New Roman" pitchFamily="18" charset="0"/>
              </a:rPr>
              <a:t>thành</a:t>
            </a:r>
            <a:r>
              <a:rPr lang="en-GB" sz="2000" dirty="0" smtClean="0">
                <a:latin typeface="Times New Roman" pitchFamily="18" charset="0"/>
                <a:cs typeface="Times New Roman" pitchFamily="18" charset="0"/>
              </a:rPr>
              <a:t> </a:t>
            </a:r>
            <a:r>
              <a:rPr lang="en-GB" sz="2000" dirty="0" err="1">
                <a:latin typeface="Times New Roman" pitchFamily="18" charset="0"/>
                <a:cs typeface="Times New Roman" pitchFamily="18" charset="0"/>
              </a:rPr>
              <a:t>lập</a:t>
            </a:r>
            <a:r>
              <a:rPr lang="en-GB" sz="2000" dirty="0">
                <a:latin typeface="Times New Roman" pitchFamily="18" charset="0"/>
                <a:cs typeface="Times New Roman" pitchFamily="18" charset="0"/>
              </a:rPr>
              <a:t> </a:t>
            </a:r>
            <a:r>
              <a:rPr lang="en-GB" sz="2000" dirty="0" smtClean="0">
                <a:latin typeface="Times New Roman" pitchFamily="18" charset="0"/>
                <a:cs typeface="Times New Roman" pitchFamily="18" charset="0"/>
              </a:rPr>
              <a:t>UB </a:t>
            </a:r>
            <a:r>
              <a:rPr lang="en-GB" sz="2000" dirty="0" err="1" smtClean="0">
                <a:latin typeface="Times New Roman" pitchFamily="18" charset="0"/>
                <a:cs typeface="Times New Roman" pitchFamily="18" charset="0"/>
              </a:rPr>
              <a:t>gia</a:t>
            </a:r>
            <a:r>
              <a:rPr lang="en-GB" sz="2000" dirty="0" smtClean="0">
                <a:latin typeface="Times New Roman" pitchFamily="18" charset="0"/>
                <a:cs typeface="Times New Roman" pitchFamily="18" charset="0"/>
              </a:rPr>
              <a:t> </a:t>
            </a:r>
            <a:r>
              <a:rPr lang="en-GB" sz="2000" dirty="0" err="1">
                <a:latin typeface="Times New Roman" pitchFamily="18" charset="0"/>
                <a:cs typeface="Times New Roman" pitchFamily="18" charset="0"/>
              </a:rPr>
              <a:t>đình</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và</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Cộng</a:t>
            </a:r>
            <a:r>
              <a:rPr lang="en-GB" sz="2000" dirty="0">
                <a:latin typeface="Times New Roman" pitchFamily="18" charset="0"/>
                <a:cs typeface="Times New Roman" pitchFamily="18" charset="0"/>
              </a:rPr>
              <a:t> </a:t>
            </a:r>
            <a:r>
              <a:rPr lang="en-GB" sz="2000" dirty="0" err="1" smtClean="0">
                <a:latin typeface="Times New Roman" pitchFamily="18" charset="0"/>
                <a:cs typeface="Times New Roman" pitchFamily="18" charset="0"/>
              </a:rPr>
              <a:t>đồng</a:t>
            </a:r>
            <a:r>
              <a:rPr lang="en-GB" sz="2000" dirty="0" smtClean="0">
                <a:latin typeface="Times New Roman" pitchFamily="18" charset="0"/>
                <a:cs typeface="Times New Roman" pitchFamily="18" charset="0"/>
              </a:rPr>
              <a:t>, </a:t>
            </a:r>
            <a:r>
              <a:rPr lang="en-GB" sz="2000" dirty="0" err="1" smtClean="0">
                <a:latin typeface="Times New Roman" pitchFamily="18" charset="0"/>
                <a:cs typeface="Times New Roman" pitchFamily="18" charset="0"/>
              </a:rPr>
              <a:t>cung</a:t>
            </a:r>
            <a:r>
              <a:rPr lang="en-GB" sz="2000" dirty="0" smtClean="0">
                <a:latin typeface="Times New Roman" pitchFamily="18" charset="0"/>
                <a:cs typeface="Times New Roman" pitchFamily="18" charset="0"/>
              </a:rPr>
              <a:t> </a:t>
            </a:r>
            <a:r>
              <a:rPr lang="en-GB" sz="2000" dirty="0" err="1">
                <a:latin typeface="Times New Roman" pitchFamily="18" charset="0"/>
                <a:cs typeface="Times New Roman" pitchFamily="18" charset="0"/>
              </a:rPr>
              <a:t>cấp</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nguồn</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lực</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và</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thông</a:t>
            </a:r>
            <a:r>
              <a:rPr lang="en-GB" sz="2000" dirty="0">
                <a:latin typeface="Times New Roman" pitchFamily="18" charset="0"/>
                <a:cs typeface="Times New Roman" pitchFamily="18" charset="0"/>
              </a:rPr>
              <a:t> tin </a:t>
            </a:r>
            <a:r>
              <a:rPr lang="en-GB" sz="2000" dirty="0" err="1">
                <a:latin typeface="Times New Roman" pitchFamily="18" charset="0"/>
                <a:cs typeface="Times New Roman" pitchFamily="18" charset="0"/>
              </a:rPr>
              <a:t>cho</a:t>
            </a:r>
            <a:r>
              <a:rPr lang="en-GB" sz="2000" dirty="0">
                <a:latin typeface="Times New Roman" pitchFamily="18" charset="0"/>
                <a:cs typeface="Times New Roman" pitchFamily="18" charset="0"/>
              </a:rPr>
              <a:t> </a:t>
            </a:r>
            <a:r>
              <a:rPr lang="en-GB" sz="2000" dirty="0" smtClean="0">
                <a:latin typeface="Times New Roman" pitchFamily="18" charset="0"/>
                <a:cs typeface="Times New Roman" pitchFamily="18" charset="0"/>
              </a:rPr>
              <a:t>GĐ </a:t>
            </a:r>
            <a:r>
              <a:rPr lang="en-GB" sz="2000" dirty="0" err="1" smtClean="0">
                <a:latin typeface="Times New Roman" pitchFamily="18" charset="0"/>
                <a:cs typeface="Times New Roman" pitchFamily="18" charset="0"/>
              </a:rPr>
              <a:t>và</a:t>
            </a:r>
            <a:r>
              <a:rPr lang="en-GB" sz="2000" dirty="0" smtClean="0">
                <a:latin typeface="Times New Roman" pitchFamily="18" charset="0"/>
                <a:cs typeface="Times New Roman" pitchFamily="18" charset="0"/>
              </a:rPr>
              <a:t> CĐ </a:t>
            </a:r>
            <a:r>
              <a:rPr lang="en-GB" sz="2000" dirty="0" err="1" smtClean="0">
                <a:latin typeface="Times New Roman" pitchFamily="18" charset="0"/>
                <a:cs typeface="Times New Roman" pitchFamily="18" charset="0"/>
              </a:rPr>
              <a:t>nhằm</a:t>
            </a:r>
            <a:r>
              <a:rPr lang="en-GB" sz="2000" dirty="0" smtClean="0">
                <a:latin typeface="Times New Roman" pitchFamily="18" charset="0"/>
                <a:cs typeface="Times New Roman" pitchFamily="18" charset="0"/>
              </a:rPr>
              <a:t> </a:t>
            </a:r>
            <a:r>
              <a:rPr lang="en-GB" sz="2000" dirty="0" err="1">
                <a:latin typeface="Times New Roman" pitchFamily="18" charset="0"/>
                <a:cs typeface="Times New Roman" pitchFamily="18" charset="0"/>
              </a:rPr>
              <a:t>góp</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phần</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nâng</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cao</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chất</a:t>
            </a:r>
            <a:r>
              <a:rPr lang="en-GB" sz="2000" dirty="0">
                <a:latin typeface="Times New Roman" pitchFamily="18" charset="0"/>
                <a:cs typeface="Times New Roman" pitchFamily="18" charset="0"/>
              </a:rPr>
              <a:t> </a:t>
            </a:r>
            <a:r>
              <a:rPr lang="en-GB" sz="2000" dirty="0" err="1">
                <a:latin typeface="Times New Roman" pitchFamily="18" charset="0"/>
                <a:cs typeface="Times New Roman" pitchFamily="18" charset="0"/>
              </a:rPr>
              <a:t>lượng</a:t>
            </a:r>
            <a:r>
              <a:rPr lang="en-GB" sz="2000" dirty="0">
                <a:latin typeface="Times New Roman" pitchFamily="18" charset="0"/>
                <a:cs typeface="Times New Roman" pitchFamily="18" charset="0"/>
              </a:rPr>
              <a:t> </a:t>
            </a:r>
            <a:r>
              <a:rPr lang="en-GB" sz="2000" dirty="0" smtClean="0">
                <a:latin typeface="Times New Roman" pitchFamily="18" charset="0"/>
                <a:cs typeface="Times New Roman" pitchFamily="18" charset="0"/>
              </a:rPr>
              <a:t>GD</a:t>
            </a:r>
            <a:endParaRPr lang="en-US" sz="2000" dirty="0">
              <a:latin typeface="Times New Roman" pitchFamily="18" charset="0"/>
              <a:cs typeface="Times New Roman" pitchFamily="18" charset="0"/>
            </a:endParaRPr>
          </a:p>
        </p:txBody>
      </p:sp>
    </p:spTree>
    <p:extLst>
      <p:ext uri="{BB962C8B-B14F-4D97-AF65-F5344CB8AC3E}">
        <p14:creationId xmlns:p14="http://schemas.microsoft.com/office/powerpoint/2010/main" val="271273767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346" y="146323"/>
            <a:ext cx="8812060" cy="1325563"/>
          </a:xfrm>
          <a:solidFill>
            <a:schemeClr val="accent1">
              <a:lumMod val="20000"/>
              <a:lumOff val="80000"/>
            </a:schemeClr>
          </a:solidFill>
        </p:spPr>
        <p:txBody>
          <a:bodyPr>
            <a:noAutofit/>
          </a:bodyPr>
          <a:lstStyle/>
          <a:p>
            <a:pPr algn="ctr"/>
            <a:r>
              <a:rPr lang="en-US" sz="2800" b="1" dirty="0">
                <a:latin typeface="Times New Roman" pitchFamily="18" charset="0"/>
                <a:cs typeface="Times New Roman" pitchFamily="18" charset="0"/>
              </a:rPr>
              <a:t>BÀI HỌC TỪ PHẦN LAN</a:t>
            </a:r>
            <a:br>
              <a:rPr lang="en-US" sz="2800" b="1" dirty="0">
                <a:latin typeface="Times New Roman" pitchFamily="18" charset="0"/>
                <a:cs typeface="Times New Roman" pitchFamily="18" charset="0"/>
              </a:rPr>
            </a:br>
            <a:r>
              <a:rPr lang="vi-VN" sz="2400" b="1" dirty="0">
                <a:latin typeface="Times New Roman" pitchFamily="18" charset="0"/>
                <a:cs typeface="Times New Roman" pitchFamily="18" charset="0"/>
              </a:rPr>
              <a:t>"</a:t>
            </a:r>
            <a:r>
              <a:rPr lang="vi-VN" sz="2400" b="1" i="1" dirty="0">
                <a:latin typeface="Times New Roman" pitchFamily="18" charset="0"/>
                <a:cs typeface="Times New Roman" pitchFamily="18" charset="0"/>
              </a:rPr>
              <a:t>thành công cho tất cả, không có HS bị bỏ lại phía sau"</a:t>
            </a:r>
            <a:r>
              <a:rPr lang="vi-VN" sz="2400" b="1" dirty="0">
                <a:latin typeface="Times New Roman" pitchFamily="18" charset="0"/>
                <a:cs typeface="Times New Roman" pitchFamily="18" charset="0"/>
              </a:rPr>
              <a:t>. </a:t>
            </a:r>
            <a:endParaRPr lang="en-US" sz="2800" b="1" dirty="0">
              <a:latin typeface="Times New Roman" pitchFamily="18" charset="0"/>
              <a:cs typeface="Times New Roman" pitchFamily="18" charset="0"/>
            </a:endParaRPr>
          </a:p>
        </p:txBody>
      </p:sp>
      <p:sp>
        <p:nvSpPr>
          <p:cNvPr id="3" name="Content Placeholder 2"/>
          <p:cNvSpPr>
            <a:spLocks noGrp="1"/>
          </p:cNvSpPr>
          <p:nvPr>
            <p:ph idx="1"/>
          </p:nvPr>
        </p:nvSpPr>
        <p:spPr>
          <a:xfrm>
            <a:off x="381000" y="1562579"/>
            <a:ext cx="8312846" cy="842419"/>
          </a:xfrm>
        </p:spPr>
        <p:txBody>
          <a:bodyPr>
            <a:noAutofit/>
          </a:bodyPr>
          <a:lstStyle/>
          <a:p>
            <a:pPr marL="0" indent="0">
              <a:buNone/>
            </a:pPr>
            <a:r>
              <a:rPr lang="vi-VN" sz="2200" dirty="0"/>
              <a:t> </a:t>
            </a:r>
            <a:r>
              <a:rPr lang="vi-VN" sz="2200" dirty="0">
                <a:latin typeface="Times New Roman" pitchFamily="18" charset="0"/>
                <a:cs typeface="Times New Roman" pitchFamily="18" charset="0"/>
              </a:rPr>
              <a:t>Lịch sử giáo dục Phần lan cho thấy môi trường giáo dục là tổng hoà của môi trường vật lý, các yếu tố tâm lý và quan hệ xã hội (Nuikkinen, 2009) để tạo thành môi trường sư phạm, xã hội và tâm lý. </a:t>
            </a:r>
            <a:endParaRPr lang="en-US" sz="2200" dirty="0">
              <a:latin typeface="Times New Roman" pitchFamily="18" charset="0"/>
              <a:cs typeface="Times New Roman" pitchFamily="18" charset="0"/>
            </a:endParaRPr>
          </a:p>
          <a:p>
            <a:pPr marL="0" indent="0">
              <a:buNone/>
            </a:pPr>
            <a:endParaRPr lang="en-US" sz="2200" dirty="0"/>
          </a:p>
        </p:txBody>
      </p:sp>
      <p:graphicFrame>
        <p:nvGraphicFramePr>
          <p:cNvPr id="4" name="Diagram 3"/>
          <p:cNvGraphicFramePr/>
          <p:nvPr>
            <p:extLst>
              <p:ext uri="{D42A27DB-BD31-4B8C-83A1-F6EECF244321}">
                <p14:modId xmlns:p14="http://schemas.microsoft.com/office/powerpoint/2010/main" val="2910738303"/>
              </p:ext>
            </p:extLst>
          </p:nvPr>
        </p:nvGraphicFramePr>
        <p:xfrm>
          <a:off x="228600" y="2819400"/>
          <a:ext cx="8470729" cy="37298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14655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Graphic spid="4" grpId="0">
        <p:bldAsOne/>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3810" y="304800"/>
            <a:ext cx="8451937" cy="5678478"/>
          </a:xfrm>
          <a:prstGeom prst="rect">
            <a:avLst/>
          </a:prstGeom>
          <a:solidFill>
            <a:schemeClr val="tx2">
              <a:lumMod val="20000"/>
              <a:lumOff val="80000"/>
            </a:schemeClr>
          </a:solidFill>
        </p:spPr>
        <p:txBody>
          <a:bodyPr wrap="square">
            <a:spAutoFit/>
          </a:bodyPr>
          <a:lstStyle/>
          <a:p>
            <a:pPr algn="just">
              <a:lnSpc>
                <a:spcPct val="150000"/>
              </a:lnSpc>
            </a:pPr>
            <a:r>
              <a:rPr lang="en-US" sz="2200" b="1" dirty="0">
                <a:latin typeface="Times New Roman" panose="02020603050405020304" pitchFamily="18" charset="0"/>
                <a:cs typeface="Times New Roman" panose="02020603050405020304" pitchFamily="18" charset="0"/>
              </a:rPr>
              <a:t>X</a:t>
            </a:r>
            <a:r>
              <a:rPr lang="vi-VN" sz="2200" b="1" dirty="0">
                <a:latin typeface="Times New Roman" panose="02020603050405020304" pitchFamily="18" charset="0"/>
                <a:cs typeface="Times New Roman" panose="02020603050405020304" pitchFamily="18" charset="0"/>
              </a:rPr>
              <a:t>u hướng phát triển môi trường giáo dục Phần Lan</a:t>
            </a:r>
            <a:r>
              <a:rPr lang="vi-VN" sz="2200" dirty="0">
                <a:latin typeface="Times New Roman" panose="02020603050405020304" pitchFamily="18" charset="0"/>
                <a:cs typeface="Times New Roman" panose="02020603050405020304" pitchFamily="18" charset="0"/>
              </a:rPr>
              <a:t>:</a:t>
            </a:r>
            <a:endParaRPr lang="en-US" sz="2200" dirty="0">
              <a:latin typeface="Times New Roman" panose="02020603050405020304" pitchFamily="18" charset="0"/>
              <a:cs typeface="Times New Roman" panose="02020603050405020304" pitchFamily="18" charset="0"/>
            </a:endParaRPr>
          </a:p>
          <a:p>
            <a:pPr algn="just">
              <a:lnSpc>
                <a:spcPct val="150000"/>
              </a:lnSpc>
            </a:pPr>
            <a:r>
              <a:rPr lang="vi-VN" sz="2200" b="1" i="1" dirty="0">
                <a:latin typeface="Times New Roman" panose="02020603050405020304" pitchFamily="18" charset="0"/>
                <a:cs typeface="Times New Roman" panose="02020603050405020304" pitchFamily="18" charset="0"/>
              </a:rPr>
              <a:t>Môi trường giáo dục công bằng</a:t>
            </a:r>
            <a:endParaRPr lang="en-US" sz="2200" b="1" i="1" dirty="0">
              <a:latin typeface="Times New Roman" panose="02020603050405020304" pitchFamily="18" charset="0"/>
              <a:cs typeface="Times New Roman" panose="02020603050405020304" pitchFamily="18" charset="0"/>
            </a:endParaRPr>
          </a:p>
          <a:p>
            <a:pPr algn="just">
              <a:lnSpc>
                <a:spcPct val="150000"/>
              </a:lnSpc>
            </a:pPr>
            <a:r>
              <a:rPr lang="vi-VN" sz="2200" b="1" i="1" dirty="0">
                <a:latin typeface="Times New Roman" panose="02020603050405020304" pitchFamily="18" charset="0"/>
                <a:cs typeface="Times New Roman" panose="02020603050405020304" pitchFamily="18" charset="0"/>
              </a:rPr>
              <a:t>Môi trường giáo dục của sự tin tưởng </a:t>
            </a:r>
            <a:r>
              <a:rPr lang="vi-VN" sz="2200" i="1" dirty="0">
                <a:latin typeface="Times New Roman" panose="02020603050405020304" pitchFamily="18" charset="0"/>
                <a:cs typeface="Times New Roman" panose="02020603050405020304" pitchFamily="18" charset="0"/>
              </a:rPr>
              <a:t>:</a:t>
            </a:r>
            <a:r>
              <a:rPr lang="vi-VN" sz="2200" dirty="0">
                <a:latin typeface="Times New Roman" panose="02020603050405020304" pitchFamily="18" charset="0"/>
                <a:cs typeface="Times New Roman" panose="02020603050405020304" pitchFamily="18" charset="0"/>
              </a:rPr>
              <a:t> Tin tưởng không phải làm một câu châm ngôn sáo rỗng trong giáo dục Phần Lan mà là nguyên tắc và văn hoá đã ngấm sâu vào nhận thức quốc gia</a:t>
            </a:r>
            <a:endParaRPr lang="en-US" sz="2200" dirty="0">
              <a:latin typeface="Times New Roman" panose="02020603050405020304" pitchFamily="18" charset="0"/>
              <a:cs typeface="Times New Roman" panose="02020603050405020304" pitchFamily="18" charset="0"/>
            </a:endParaRPr>
          </a:p>
          <a:p>
            <a:pPr algn="just" fontAlgn="base">
              <a:lnSpc>
                <a:spcPct val="150000"/>
              </a:lnSpc>
            </a:pPr>
            <a:r>
              <a:rPr lang="en-US" sz="2200" b="1" i="1" dirty="0" err="1">
                <a:latin typeface="Times New Roman" panose="02020603050405020304" pitchFamily="18" charset="0"/>
                <a:cs typeface="Times New Roman" panose="02020603050405020304" pitchFamily="18" charset="0"/>
              </a:rPr>
              <a:t>Môi</a:t>
            </a:r>
            <a:r>
              <a:rPr lang="en-US" sz="2200" b="1" i="1" dirty="0">
                <a:latin typeface="Times New Roman" panose="02020603050405020304" pitchFamily="18" charset="0"/>
                <a:cs typeface="Times New Roman" panose="02020603050405020304" pitchFamily="18" charset="0"/>
              </a:rPr>
              <a:t> </a:t>
            </a:r>
            <a:r>
              <a:rPr lang="en-US" sz="2200" b="1" i="1" dirty="0" err="1">
                <a:latin typeface="Times New Roman" panose="02020603050405020304" pitchFamily="18" charset="0"/>
                <a:cs typeface="Times New Roman" panose="02020603050405020304" pitchFamily="18" charset="0"/>
              </a:rPr>
              <a:t>trường</a:t>
            </a:r>
            <a:r>
              <a:rPr lang="en-US" sz="2200" b="1" i="1" dirty="0">
                <a:latin typeface="Times New Roman" panose="02020603050405020304" pitchFamily="18" charset="0"/>
                <a:cs typeface="Times New Roman" panose="02020603050405020304" pitchFamily="18" charset="0"/>
              </a:rPr>
              <a:t> </a:t>
            </a:r>
            <a:r>
              <a:rPr lang="en-US" sz="2200" b="1" i="1" dirty="0" err="1">
                <a:latin typeface="Times New Roman" panose="02020603050405020304" pitchFamily="18" charset="0"/>
                <a:cs typeface="Times New Roman" panose="02020603050405020304" pitchFamily="18" charset="0"/>
              </a:rPr>
              <a:t>giáo</a:t>
            </a:r>
            <a:r>
              <a:rPr lang="en-US" sz="2200" b="1" i="1" dirty="0">
                <a:latin typeface="Times New Roman" panose="02020603050405020304" pitchFamily="18" charset="0"/>
                <a:cs typeface="Times New Roman" panose="02020603050405020304" pitchFamily="18" charset="0"/>
              </a:rPr>
              <a:t> </a:t>
            </a:r>
            <a:r>
              <a:rPr lang="en-US" sz="2200" b="1" i="1" dirty="0" err="1">
                <a:latin typeface="Times New Roman" panose="02020603050405020304" pitchFamily="18" charset="0"/>
                <a:cs typeface="Times New Roman" panose="02020603050405020304" pitchFamily="18" charset="0"/>
              </a:rPr>
              <a:t>dục</a:t>
            </a:r>
            <a:r>
              <a:rPr lang="en-US" sz="2200" b="1" i="1" dirty="0">
                <a:latin typeface="Times New Roman" panose="02020603050405020304" pitchFamily="18" charset="0"/>
                <a:cs typeface="Times New Roman" panose="02020603050405020304" pitchFamily="18" charset="0"/>
              </a:rPr>
              <a:t> </a:t>
            </a:r>
            <a:r>
              <a:rPr lang="en-US" sz="2200" b="1" i="1" dirty="0" err="1">
                <a:latin typeface="Times New Roman" panose="02020603050405020304" pitchFamily="18" charset="0"/>
                <a:cs typeface="Times New Roman" panose="02020603050405020304" pitchFamily="18" charset="0"/>
              </a:rPr>
              <a:t>dân</a:t>
            </a:r>
            <a:r>
              <a:rPr lang="en-US" sz="2200" b="1" i="1" dirty="0">
                <a:latin typeface="Times New Roman" panose="02020603050405020304" pitchFamily="18" charset="0"/>
                <a:cs typeface="Times New Roman" panose="02020603050405020304" pitchFamily="18" charset="0"/>
              </a:rPr>
              <a:t> </a:t>
            </a:r>
            <a:r>
              <a:rPr lang="en-US" sz="2200" b="1" i="1" dirty="0" err="1">
                <a:latin typeface="Times New Roman" panose="02020603050405020304" pitchFamily="18" charset="0"/>
                <a:cs typeface="Times New Roman" panose="02020603050405020304" pitchFamily="18" charset="0"/>
              </a:rPr>
              <a:t>chủ</a:t>
            </a:r>
            <a:r>
              <a:rPr lang="en-US" sz="2200" b="1" i="1" dirty="0">
                <a:latin typeface="Times New Roman" panose="02020603050405020304" pitchFamily="18" charset="0"/>
                <a:cs typeface="Times New Roman" panose="02020603050405020304" pitchFamily="18" charset="0"/>
              </a:rPr>
              <a:t>- </a:t>
            </a:r>
            <a:r>
              <a:rPr lang="en-US" sz="2200" b="1" i="1" dirty="0" err="1">
                <a:latin typeface="Times New Roman" panose="02020603050405020304" pitchFamily="18" charset="0"/>
                <a:cs typeface="Times New Roman" panose="02020603050405020304" pitchFamily="18" charset="0"/>
              </a:rPr>
              <a:t>hợp</a:t>
            </a:r>
            <a:r>
              <a:rPr lang="en-US" sz="2200" b="1" i="1" dirty="0">
                <a:latin typeface="Times New Roman" panose="02020603050405020304" pitchFamily="18" charset="0"/>
                <a:cs typeface="Times New Roman" panose="02020603050405020304" pitchFamily="18" charset="0"/>
              </a:rPr>
              <a:t> </a:t>
            </a:r>
            <a:r>
              <a:rPr lang="en-US" sz="2200" b="1" i="1" dirty="0" err="1">
                <a:latin typeface="Times New Roman" panose="02020603050405020304" pitchFamily="18" charset="0"/>
                <a:cs typeface="Times New Roman" panose="02020603050405020304" pitchFamily="18" charset="0"/>
              </a:rPr>
              <a:t>tác</a:t>
            </a:r>
            <a:r>
              <a:rPr lang="en-US" sz="2200" b="1" dirty="0">
                <a:latin typeface="Times New Roman" panose="02020603050405020304" pitchFamily="18" charset="0"/>
                <a:cs typeface="Times New Roman" panose="02020603050405020304" pitchFamily="18" charset="0"/>
              </a:rPr>
              <a:t>: </a:t>
            </a:r>
            <a:r>
              <a:rPr lang="vi-VN" sz="2200" dirty="0">
                <a:latin typeface="Times New Roman" panose="02020603050405020304" pitchFamily="18" charset="0"/>
                <a:cs typeface="Times New Roman" panose="02020603050405020304" pitchFamily="18" charset="0"/>
              </a:rPr>
              <a:t> tất cả các bên liên quan đều được đều được đưa ra ý kiến.</a:t>
            </a:r>
            <a:endParaRPr lang="en-US" sz="2200" dirty="0">
              <a:latin typeface="Times New Roman" panose="02020603050405020304" pitchFamily="18" charset="0"/>
              <a:cs typeface="Times New Roman" panose="02020603050405020304" pitchFamily="18" charset="0"/>
            </a:endParaRPr>
          </a:p>
          <a:p>
            <a:pPr algn="just">
              <a:lnSpc>
                <a:spcPct val="150000"/>
              </a:lnSpc>
            </a:pPr>
            <a:r>
              <a:rPr lang="vi-VN" sz="2200" b="1" i="1" dirty="0">
                <a:latin typeface="Times New Roman" panose="02020603050405020304" pitchFamily="18" charset="0"/>
                <a:cs typeface="Times New Roman" panose="02020603050405020304" pitchFamily="18" charset="0"/>
              </a:rPr>
              <a:t>Môi trường giáo dục nhẹ nhàng </a:t>
            </a:r>
            <a:r>
              <a:rPr lang="vi-VN" sz="2200" i="1" dirty="0">
                <a:latin typeface="Times New Roman" panose="02020603050405020304" pitchFamily="18" charset="0"/>
                <a:cs typeface="Times New Roman" panose="02020603050405020304" pitchFamily="18" charset="0"/>
              </a:rPr>
              <a:t>với triết lí </a:t>
            </a:r>
            <a:r>
              <a:rPr lang="en-US" sz="2200" i="1" dirty="0">
                <a:latin typeface="Times New Roman" panose="02020603050405020304" pitchFamily="18" charset="0"/>
                <a:cs typeface="Times New Roman" panose="02020603050405020304" pitchFamily="18" charset="0"/>
              </a:rPr>
              <a:t>“</a:t>
            </a:r>
            <a:r>
              <a:rPr lang="vi-VN" sz="2200" i="1" dirty="0">
                <a:latin typeface="Times New Roman" panose="02020603050405020304" pitchFamily="18" charset="0"/>
                <a:cs typeface="Times New Roman" panose="02020603050405020304" pitchFamily="18" charset="0"/>
              </a:rPr>
              <a:t>ít hơn lại là nhiều </a:t>
            </a:r>
            <a:r>
              <a:rPr lang="vi-VN" sz="2200" i="1" dirty="0" smtClean="0">
                <a:latin typeface="Times New Roman" panose="02020603050405020304" pitchFamily="18" charset="0"/>
                <a:cs typeface="Times New Roman" panose="02020603050405020304" pitchFamily="18" charset="0"/>
              </a:rPr>
              <a:t>hơn</a:t>
            </a:r>
            <a:r>
              <a:rPr lang="en-US" sz="2200" i="1" dirty="0" smtClean="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với</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quan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điểm</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quốc</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gia</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trẻ</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em</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cần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thời</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gian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và</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không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gian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để</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lớn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lên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và</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phát</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triển</a:t>
            </a:r>
            <a:r>
              <a:rPr lang="vi-VN" sz="2200" dirty="0">
                <a:latin typeface="Times New Roman" panose="02020603050405020304" pitchFamily="18" charset="0"/>
                <a:cs typeface="Times New Roman" panose="02020603050405020304" pitchFamily="18" charset="0"/>
              </a:rPr>
              <a:t> </a:t>
            </a:r>
            <a:r>
              <a:rPr lang="en-US" sz="2200" i="1" dirty="0" smtClean="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Chương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trình</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đào</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tạo</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bắt</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buộc</a:t>
            </a:r>
            <a:r>
              <a:rPr lang="en-US" sz="2200" dirty="0">
                <a:latin typeface="Times New Roman" panose="02020603050405020304" pitchFamily="18" charset="0"/>
                <a:cs typeface="Times New Roman" panose="02020603050405020304" pitchFamily="18" charset="0"/>
              </a:rPr>
              <a:t> ở </a:t>
            </a:r>
            <a:r>
              <a:rPr lang="en-US" sz="2200" dirty="0" err="1">
                <a:latin typeface="Times New Roman" panose="02020603050405020304" pitchFamily="18" charset="0"/>
                <a:cs typeface="Times New Roman" panose="02020603050405020304" pitchFamily="18" charset="0"/>
              </a:rPr>
              <a:t>Phần</a:t>
            </a:r>
            <a:r>
              <a:rPr lang="en-US" sz="2200" dirty="0">
                <a:latin typeface="Times New Roman" panose="02020603050405020304" pitchFamily="18" charset="0"/>
                <a:cs typeface="Times New Roman" panose="02020603050405020304" pitchFamily="18" charset="0"/>
              </a:rPr>
              <a:t> Lan </a:t>
            </a:r>
            <a:r>
              <a:rPr lang="en-US" sz="2200" dirty="0" err="1">
                <a:latin typeface="Times New Roman" panose="02020603050405020304" pitchFamily="18" charset="0"/>
                <a:cs typeface="Times New Roman" panose="02020603050405020304" pitchFamily="18" charset="0"/>
              </a:rPr>
              <a:t>chỉ</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kéo</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dài</a:t>
            </a:r>
            <a:r>
              <a:rPr lang="en-US" sz="2200" dirty="0">
                <a:latin typeface="Times New Roman" panose="02020603050405020304" pitchFamily="18" charset="0"/>
                <a:cs typeface="Times New Roman" panose="02020603050405020304" pitchFamily="18" charset="0"/>
              </a:rPr>
              <a:t> 9 </a:t>
            </a:r>
            <a:r>
              <a:rPr lang="en-US" sz="2200" dirty="0" err="1" smtClean="0">
                <a:latin typeface="Times New Roman" panose="02020603050405020304" pitchFamily="18" charset="0"/>
                <a:cs typeface="Times New Roman" panose="02020603050405020304" pitchFamily="18" charset="0"/>
              </a:rPr>
              <a:t>năm</a:t>
            </a:r>
            <a:r>
              <a:rPr lang="en-US" sz="2200" dirty="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chỉ</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duy</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nhất</a:t>
            </a:r>
            <a:r>
              <a:rPr lang="en-US" sz="2200" dirty="0" smtClean="0">
                <a:latin typeface="Times New Roman" panose="02020603050405020304" pitchFamily="18" charset="0"/>
                <a:cs typeface="Times New Roman" panose="02020603050405020304" pitchFamily="18" charset="0"/>
              </a:rPr>
              <a:t> 1 </a:t>
            </a:r>
            <a:r>
              <a:rPr lang="en-US" sz="2200" dirty="0" err="1" smtClean="0">
                <a:latin typeface="Times New Roman" panose="02020603050405020304" pitchFamily="18" charset="0"/>
                <a:cs typeface="Times New Roman" panose="02020603050405020304" pitchFamily="18" charset="0"/>
              </a:rPr>
              <a:t>kỳ</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thi</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cuối</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lớp</a:t>
            </a:r>
            <a:r>
              <a:rPr lang="en-US" sz="2200" dirty="0" smtClean="0">
                <a:latin typeface="Times New Roman" panose="02020603050405020304" pitchFamily="18" charset="0"/>
                <a:cs typeface="Times New Roman" panose="02020603050405020304" pitchFamily="18" charset="0"/>
              </a:rPr>
              <a:t> 9.  </a:t>
            </a:r>
            <a:r>
              <a:rPr lang="en-US" sz="2200" dirty="0">
                <a:latin typeface="Times New Roman" panose="02020603050405020304" pitchFamily="18" charset="0"/>
                <a:cs typeface="Times New Roman" panose="02020603050405020304" pitchFamily="18" charset="0"/>
              </a:rPr>
              <a:t>HS </a:t>
            </a:r>
            <a:r>
              <a:rPr lang="en-US" sz="2200" dirty="0" err="1">
                <a:latin typeface="Times New Roman" panose="02020603050405020304" pitchFamily="18" charset="0"/>
                <a:cs typeface="Times New Roman" panose="02020603050405020304" pitchFamily="18" charset="0"/>
              </a:rPr>
              <a:t>bắt</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đầu</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đi</a:t>
            </a:r>
            <a:r>
              <a:rPr lang="en-US" sz="2200" dirty="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học</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lúc</a:t>
            </a:r>
            <a:r>
              <a:rPr lang="en-US" sz="2200" dirty="0" smtClean="0">
                <a:latin typeface="Times New Roman" panose="02020603050405020304" pitchFamily="18" charset="0"/>
                <a:cs typeface="Times New Roman" panose="02020603050405020304" pitchFamily="18" charset="0"/>
              </a:rPr>
              <a:t> 7 </a:t>
            </a:r>
            <a:r>
              <a:rPr lang="en-US" sz="2200" dirty="0" err="1" smtClean="0">
                <a:latin typeface="Times New Roman" panose="02020603050405020304" pitchFamily="18" charset="0"/>
                <a:cs typeface="Times New Roman" panose="02020603050405020304" pitchFamily="18" charset="0"/>
              </a:rPr>
              <a:t>tuổi</a:t>
            </a:r>
            <a:r>
              <a:rPr lang="en-US" sz="2200" dirty="0" smtClean="0">
                <a:latin typeface="Times New Roman" panose="02020603050405020304" pitchFamily="18" charset="0"/>
                <a:cs typeface="Times New Roman" panose="02020603050405020304" pitchFamily="18" charset="0"/>
              </a:rPr>
              <a:t>, </a:t>
            </a:r>
            <a:endParaRPr lang="en-US" sz="2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1912526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773886" cy="2895600"/>
          </a:xfrm>
          <a:solidFill>
            <a:schemeClr val="accent1">
              <a:lumMod val="20000"/>
              <a:lumOff val="80000"/>
            </a:schemeClr>
          </a:solidFill>
        </p:spPr>
        <p:txBody>
          <a:bodyPr>
            <a:normAutofit fontScale="90000"/>
          </a:bodyPr>
          <a:lstStyle/>
          <a:p>
            <a:r>
              <a:rPr lang="vi-VN" sz="2400" b="1" i="1" dirty="0">
                <a:solidFill>
                  <a:schemeClr val="tx1"/>
                </a:solidFill>
                <a:latin typeface="Times New Roman" pitchFamily="18" charset="0"/>
                <a:cs typeface="Times New Roman" pitchFamily="18" charset="0"/>
              </a:rPr>
              <a:t>Đạo luật HS và phúc lợi HS (2014</a:t>
            </a:r>
            <a:r>
              <a:rPr lang="vi-VN" sz="2400" b="1" i="1" dirty="0" smtClean="0">
                <a:solidFill>
                  <a:schemeClr val="tx1"/>
                </a:solidFill>
                <a:latin typeface="Times New Roman" pitchFamily="18" charset="0"/>
                <a:cs typeface="Times New Roman" pitchFamily="18" charset="0"/>
              </a:rPr>
              <a:t>)</a:t>
            </a:r>
            <a:r>
              <a:rPr lang="en-US" sz="2400" b="1" i="1" dirty="0" smtClean="0">
                <a:solidFill>
                  <a:schemeClr val="tx1"/>
                </a:solidFill>
                <a:latin typeface="Times New Roman" pitchFamily="18" charset="0"/>
                <a:cs typeface="Times New Roman" pitchFamily="18" charset="0"/>
              </a:rPr>
              <a:t/>
            </a:r>
            <a:br>
              <a:rPr lang="en-US" sz="2400" b="1" i="1" dirty="0" smtClean="0">
                <a:solidFill>
                  <a:schemeClr val="tx1"/>
                </a:solidFill>
                <a:latin typeface="Times New Roman" pitchFamily="18" charset="0"/>
                <a:cs typeface="Times New Roman" pitchFamily="18" charset="0"/>
              </a:rPr>
            </a:br>
            <a:r>
              <a:rPr lang="en-US" sz="2400" b="1" i="1" dirty="0" smtClean="0">
                <a:solidFill>
                  <a:schemeClr val="tx1"/>
                </a:solidFill>
                <a:latin typeface="Times New Roman" pitchFamily="18" charset="0"/>
                <a:cs typeface="Times New Roman" pitchFamily="18" charset="0"/>
              </a:rPr>
              <a:t>	</a:t>
            </a:r>
            <a:r>
              <a:rPr lang="vi-VN" sz="2400" dirty="0" smtClean="0">
                <a:solidFill>
                  <a:schemeClr val="tx1"/>
                </a:solidFill>
                <a:latin typeface="Times New Roman" pitchFamily="18" charset="0"/>
                <a:cs typeface="Times New Roman" pitchFamily="18" charset="0"/>
              </a:rPr>
              <a:t>Thành </a:t>
            </a:r>
            <a:r>
              <a:rPr lang="vi-VN" sz="2400" dirty="0">
                <a:solidFill>
                  <a:schemeClr val="tx1"/>
                </a:solidFill>
                <a:latin typeface="Times New Roman" pitchFamily="18" charset="0"/>
                <a:cs typeface="Times New Roman" pitchFamily="18" charset="0"/>
              </a:rPr>
              <a:t>lập nhóm dịch vụ hỗ trợ bao gồm nhiều chuyên gia thuộc các lĩnh vực khác nhau giáo dục- y tế- tâm lí- xã hội ở các trường </a:t>
            </a:r>
            <a:r>
              <a:rPr lang="vi-VN" sz="2400" dirty="0" smtClean="0">
                <a:solidFill>
                  <a:schemeClr val="tx1"/>
                </a:solidFill>
                <a:latin typeface="Times New Roman" pitchFamily="18" charset="0"/>
                <a:cs typeface="Times New Roman" pitchFamily="18" charset="0"/>
              </a:rPr>
              <a:t>học</a:t>
            </a:r>
            <a:r>
              <a:rPr lang="en-US" sz="2400" dirty="0" smtClean="0">
                <a:solidFill>
                  <a:schemeClr val="tx1"/>
                </a:solidFill>
                <a:latin typeface="Times New Roman" pitchFamily="18" charset="0"/>
                <a:cs typeface="Times New Roman" pitchFamily="18" charset="0"/>
              </a:rPr>
              <a:t>;  </a:t>
            </a:r>
            <a:r>
              <a:rPr lang="vi-VN" sz="2400" dirty="0" smtClean="0">
                <a:solidFill>
                  <a:schemeClr val="tx1"/>
                </a:solidFill>
                <a:latin typeface="Times New Roman" pitchFamily="18" charset="0"/>
                <a:cs typeface="Times New Roman" pitchFamily="18" charset="0"/>
              </a:rPr>
              <a:t>được </a:t>
            </a:r>
            <a:r>
              <a:rPr lang="vi-VN" sz="2400" dirty="0">
                <a:solidFill>
                  <a:schemeClr val="tx1"/>
                </a:solidFill>
                <a:latin typeface="Times New Roman" pitchFamily="18" charset="0"/>
                <a:cs typeface="Times New Roman" pitchFamily="18" charset="0"/>
              </a:rPr>
              <a:t>thực hiện và quản lý với sự hợp tác đa ngành có tính chất hệ thống giữa GV, nhân viên y tế, </a:t>
            </a:r>
            <a:r>
              <a:rPr lang="en-US" sz="2400" dirty="0" err="1" smtClean="0">
                <a:solidFill>
                  <a:schemeClr val="tx1"/>
                </a:solidFill>
                <a:latin typeface="Times New Roman" pitchFamily="18" charset="0"/>
                <a:cs typeface="Times New Roman" pitchFamily="18" charset="0"/>
              </a:rPr>
              <a:t>tư</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vấn</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tâm</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lý</a:t>
            </a:r>
            <a:r>
              <a:rPr lang="en-US" sz="2400" dirty="0" smtClean="0">
                <a:solidFill>
                  <a:schemeClr val="tx1"/>
                </a:solidFill>
                <a:latin typeface="Times New Roman" pitchFamily="18" charset="0"/>
                <a:cs typeface="Times New Roman" pitchFamily="18" charset="0"/>
              </a:rPr>
              <a:t>, </a:t>
            </a:r>
            <a:r>
              <a:rPr lang="vi-VN" sz="2400" dirty="0" smtClean="0">
                <a:solidFill>
                  <a:schemeClr val="tx1"/>
                </a:solidFill>
                <a:latin typeface="Times New Roman" pitchFamily="18" charset="0"/>
                <a:cs typeface="Times New Roman" pitchFamily="18" charset="0"/>
              </a:rPr>
              <a:t>dịch </a:t>
            </a:r>
            <a:r>
              <a:rPr lang="vi-VN" sz="2400" dirty="0">
                <a:solidFill>
                  <a:schemeClr val="tx1"/>
                </a:solidFill>
                <a:latin typeface="Times New Roman" pitchFamily="18" charset="0"/>
                <a:cs typeface="Times New Roman" pitchFamily="18" charset="0"/>
              </a:rPr>
              <a:t>vụ xã hội, HS và phụ huynh. Đây là một nỗ lực hợp tác theo chức năng và có tính chất hệ </a:t>
            </a:r>
            <a:r>
              <a:rPr lang="vi-VN" sz="2400" dirty="0" smtClean="0">
                <a:solidFill>
                  <a:schemeClr val="tx1"/>
                </a:solidFill>
                <a:latin typeface="Times New Roman" pitchFamily="18" charset="0"/>
                <a:cs typeface="Times New Roman" pitchFamily="18" charset="0"/>
              </a:rPr>
              <a:t>thống</a:t>
            </a:r>
            <a:r>
              <a:rPr lang="en-US" sz="2400" dirty="0" smtClean="0">
                <a:solidFill>
                  <a:schemeClr val="tx1"/>
                </a:solidFill>
                <a:latin typeface="Times New Roman" pitchFamily="18" charset="0"/>
                <a:cs typeface="Times New Roman" pitchFamily="18" charset="0"/>
              </a:rPr>
              <a:t>, </a:t>
            </a:r>
            <a:r>
              <a:rPr lang="vi-VN" sz="2400" dirty="0" smtClean="0">
                <a:solidFill>
                  <a:schemeClr val="tx1"/>
                </a:solidFill>
                <a:latin typeface="Times New Roman" pitchFamily="18" charset="0"/>
                <a:cs typeface="Times New Roman" pitchFamily="18" charset="0"/>
              </a:rPr>
              <a:t>tất </a:t>
            </a:r>
            <a:r>
              <a:rPr lang="vi-VN" sz="2400" dirty="0">
                <a:solidFill>
                  <a:schemeClr val="tx1"/>
                </a:solidFill>
                <a:latin typeface="Times New Roman" pitchFamily="18" charset="0"/>
                <a:cs typeface="Times New Roman" pitchFamily="18" charset="0"/>
              </a:rPr>
              <a:t>cả các bên cùng tham gia vào cuộc trong việc hỗ trợ, giúp đỡ và tạo ra môi trường giáo dục tốt nhất cho </a:t>
            </a:r>
            <a:r>
              <a:rPr lang="vi-VN" sz="2400" dirty="0" smtClean="0">
                <a:solidFill>
                  <a:schemeClr val="tx1"/>
                </a:solidFill>
                <a:latin typeface="Times New Roman" pitchFamily="18" charset="0"/>
                <a:cs typeface="Times New Roman" pitchFamily="18" charset="0"/>
              </a:rPr>
              <a:t>HS</a:t>
            </a:r>
            <a:endParaRPr lang="en-US" sz="2400" dirty="0">
              <a:solidFill>
                <a:schemeClr val="tx1"/>
              </a:solidFill>
              <a:latin typeface="Times New Roman" pitchFamily="18" charset="0"/>
              <a:cs typeface="Times New Roman" pitchFamily="18" charset="0"/>
            </a:endParaRPr>
          </a:p>
        </p:txBody>
      </p:sp>
      <p:sp>
        <p:nvSpPr>
          <p:cNvPr id="5" name="TextBox 4"/>
          <p:cNvSpPr txBox="1"/>
          <p:nvPr/>
        </p:nvSpPr>
        <p:spPr>
          <a:xfrm>
            <a:off x="10886" y="3104408"/>
            <a:ext cx="8991600" cy="3816429"/>
          </a:xfrm>
          <a:prstGeom prst="rect">
            <a:avLst/>
          </a:prstGeom>
          <a:solidFill>
            <a:schemeClr val="accent2">
              <a:lumMod val="20000"/>
              <a:lumOff val="80000"/>
            </a:schemeClr>
          </a:solidFill>
        </p:spPr>
        <p:txBody>
          <a:bodyPr wrap="square" rtlCol="0">
            <a:spAutoFit/>
          </a:bodyPr>
          <a:lstStyle/>
          <a:p>
            <a:pPr algn="just"/>
            <a:r>
              <a:rPr lang="en-US" sz="2200" b="1" i="1" dirty="0" err="1" smtClean="0">
                <a:latin typeface="Times New Roman" pitchFamily="18" charset="0"/>
                <a:cs typeface="Times New Roman" pitchFamily="18" charset="0"/>
              </a:rPr>
              <a:t>Tổ</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chức</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bữa</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ăn</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có</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chất</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lượng</a:t>
            </a:r>
            <a:r>
              <a:rPr lang="en-US" sz="2200" b="1" i="1" dirty="0" smtClean="0">
                <a:latin typeface="Times New Roman" pitchFamily="18" charset="0"/>
                <a:cs typeface="Times New Roman" pitchFamily="18" charset="0"/>
              </a:rPr>
              <a:t> ở </a:t>
            </a:r>
            <a:r>
              <a:rPr lang="en-US" sz="2200" b="1" i="1" dirty="0" err="1" smtClean="0">
                <a:latin typeface="Times New Roman" pitchFamily="18" charset="0"/>
                <a:cs typeface="Times New Roman" pitchFamily="18" charset="0"/>
              </a:rPr>
              <a:t>trường</a:t>
            </a:r>
            <a:r>
              <a:rPr lang="en-US" sz="2200" dirty="0" smtClean="0">
                <a:latin typeface="Times New Roman" pitchFamily="18" charset="0"/>
                <a:cs typeface="Times New Roman" pitchFamily="18" charset="0"/>
              </a:rPr>
              <a:t>: </a:t>
            </a:r>
            <a:r>
              <a:rPr lang="vi-VN" sz="2200" dirty="0" smtClean="0">
                <a:latin typeface="Times New Roman" pitchFamily="18" charset="0"/>
                <a:cs typeface="Times New Roman" pitchFamily="18" charset="0"/>
              </a:rPr>
              <a:t>Bữa </a:t>
            </a:r>
            <a:r>
              <a:rPr lang="vi-VN" sz="2200" dirty="0">
                <a:latin typeface="Times New Roman" pitchFamily="18" charset="0"/>
                <a:cs typeface="Times New Roman" pitchFamily="18" charset="0"/>
              </a:rPr>
              <a:t>trưa dành cho </a:t>
            </a:r>
            <a:r>
              <a:rPr lang="vi-VN" sz="2200" dirty="0" smtClean="0">
                <a:latin typeface="Times New Roman" pitchFamily="18" charset="0"/>
                <a:cs typeface="Times New Roman" pitchFamily="18" charset="0"/>
              </a:rPr>
              <a:t>HS</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miễn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phí</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và</a:t>
            </a:r>
            <a:r>
              <a:rPr lang="vi-VN" sz="2200" dirty="0" smtClean="0">
                <a:latin typeface="Times New Roman" pitchFamily="18" charset="0"/>
                <a:cs typeface="Times New Roman" pitchFamily="18" charset="0"/>
              </a:rPr>
              <a:t> </a:t>
            </a:r>
            <a:r>
              <a:rPr lang="vi-VN" sz="2200" dirty="0">
                <a:latin typeface="Times New Roman" pitchFamily="18" charset="0"/>
                <a:cs typeface="Times New Roman" pitchFamily="18" charset="0"/>
              </a:rPr>
              <a:t>được tính là một phần trong </a:t>
            </a:r>
            <a:r>
              <a:rPr lang="en-US" sz="2200" dirty="0" smtClean="0">
                <a:latin typeface="Times New Roman" pitchFamily="18" charset="0"/>
                <a:cs typeface="Times New Roman" pitchFamily="18" charset="0"/>
              </a:rPr>
              <a:t>CT </a:t>
            </a:r>
            <a:r>
              <a:rPr lang="vi-VN" sz="2200" dirty="0" smtClean="0">
                <a:latin typeface="Times New Roman" pitchFamily="18" charset="0"/>
                <a:cs typeface="Times New Roman" pitchFamily="18" charset="0"/>
              </a:rPr>
              <a:t>học</a:t>
            </a:r>
            <a:r>
              <a:rPr lang="vi-VN" sz="2200" dirty="0">
                <a:latin typeface="Times New Roman" pitchFamily="18" charset="0"/>
                <a:cs typeface="Times New Roman" pitchFamily="18" charset="0"/>
              </a:rPr>
              <a:t>, được </a:t>
            </a:r>
            <a:r>
              <a:rPr lang="vi-VN" sz="2200" dirty="0" smtClean="0">
                <a:latin typeface="Times New Roman" pitchFamily="18" charset="0"/>
                <a:cs typeface="Times New Roman" pitchFamily="18" charset="0"/>
              </a:rPr>
              <a:t>hướng dẫn bởi </a:t>
            </a:r>
            <a:r>
              <a:rPr lang="en-US" sz="2200" dirty="0" smtClean="0">
                <a:latin typeface="Times New Roman" pitchFamily="18" charset="0"/>
                <a:cs typeface="Times New Roman" pitchFamily="18" charset="0"/>
              </a:rPr>
              <a:t>CT </a:t>
            </a:r>
            <a:r>
              <a:rPr lang="vi-VN" sz="2200" dirty="0" smtClean="0">
                <a:latin typeface="Times New Roman" pitchFamily="18" charset="0"/>
                <a:cs typeface="Times New Roman" pitchFamily="18" charset="0"/>
              </a:rPr>
              <a:t>giảng </a:t>
            </a:r>
            <a:r>
              <a:rPr lang="vi-VN" sz="2200" dirty="0">
                <a:latin typeface="Times New Roman" pitchFamily="18" charset="0"/>
                <a:cs typeface="Times New Roman" pitchFamily="18" charset="0"/>
              </a:rPr>
              <a:t>dạy cốt lõi </a:t>
            </a:r>
            <a:r>
              <a:rPr lang="vi-VN" sz="2200" dirty="0" smtClean="0">
                <a:latin typeface="Times New Roman" pitchFamily="18" charset="0"/>
                <a:cs typeface="Times New Roman" pitchFamily="18" charset="0"/>
              </a:rPr>
              <a:t>quốc </a:t>
            </a:r>
            <a:r>
              <a:rPr lang="vi-VN" sz="2200" dirty="0">
                <a:latin typeface="Times New Roman" pitchFamily="18" charset="0"/>
                <a:cs typeface="Times New Roman" pitchFamily="18" charset="0"/>
              </a:rPr>
              <a:t>gia. Nó đòi hỏi </a:t>
            </a:r>
            <a:r>
              <a:rPr lang="en-US" sz="2200" dirty="0" smtClean="0">
                <a:latin typeface="Times New Roman" pitchFamily="18" charset="0"/>
                <a:cs typeface="Times New Roman" pitchFamily="18" charset="0"/>
              </a:rPr>
              <a:t>CTGD </a:t>
            </a:r>
            <a:r>
              <a:rPr lang="vi-VN" sz="2200" dirty="0" smtClean="0">
                <a:latin typeface="Times New Roman" pitchFamily="18" charset="0"/>
                <a:cs typeface="Times New Roman" pitchFamily="18" charset="0"/>
              </a:rPr>
              <a:t>của </a:t>
            </a:r>
            <a:r>
              <a:rPr lang="vi-VN" sz="2200" dirty="0">
                <a:latin typeface="Times New Roman" pitchFamily="18" charset="0"/>
                <a:cs typeface="Times New Roman" pitchFamily="18" charset="0"/>
              </a:rPr>
              <a:t>trường phải có </a:t>
            </a:r>
            <a:r>
              <a:rPr lang="en-US" sz="2200" dirty="0" err="1" smtClean="0">
                <a:latin typeface="Times New Roman" pitchFamily="18" charset="0"/>
                <a:cs typeface="Times New Roman" pitchFamily="18" charset="0"/>
              </a:rPr>
              <a:t>kế</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hoạch</a:t>
            </a:r>
            <a:r>
              <a:rPr lang="en-US" sz="2200" dirty="0" smtClean="0">
                <a:latin typeface="Times New Roman" pitchFamily="18" charset="0"/>
                <a:cs typeface="Times New Roman" pitchFamily="18" charset="0"/>
              </a:rPr>
              <a:t> </a:t>
            </a:r>
            <a:r>
              <a:rPr lang="vi-VN" sz="2200" dirty="0" smtClean="0">
                <a:latin typeface="Times New Roman" pitchFamily="18" charset="0"/>
                <a:cs typeface="Times New Roman" pitchFamily="18" charset="0"/>
              </a:rPr>
              <a:t>ăn </a:t>
            </a:r>
            <a:r>
              <a:rPr lang="vi-VN" sz="2200" dirty="0">
                <a:latin typeface="Times New Roman" pitchFamily="18" charset="0"/>
                <a:cs typeface="Times New Roman" pitchFamily="18" charset="0"/>
              </a:rPr>
              <a:t>trưa với mục tiêu thúc đẩy sức khỏe, dinh dưỡng và cách cư xử cho </a:t>
            </a:r>
            <a:r>
              <a:rPr lang="vi-VN" sz="2200" dirty="0" smtClean="0">
                <a:latin typeface="Times New Roman" pitchFamily="18" charset="0"/>
                <a:cs typeface="Times New Roman" pitchFamily="18" charset="0"/>
              </a:rPr>
              <a:t>HS</a:t>
            </a:r>
            <a:r>
              <a:rPr lang="en-US" sz="2200" dirty="0" smtClean="0">
                <a:latin typeface="Times New Roman" pitchFamily="18" charset="0"/>
                <a:cs typeface="Times New Roman" pitchFamily="18" charset="0"/>
              </a:rPr>
              <a:t>. </a:t>
            </a:r>
            <a:r>
              <a:rPr lang="vi-VN" sz="2200" dirty="0" smtClean="0">
                <a:solidFill>
                  <a:srgbClr val="FF0000"/>
                </a:solidFill>
                <a:latin typeface="Times New Roman" pitchFamily="18" charset="0"/>
                <a:cs typeface="Times New Roman" pitchFamily="18" charset="0"/>
              </a:rPr>
              <a:t>Các </a:t>
            </a:r>
            <a:r>
              <a:rPr lang="vi-VN" sz="2200" dirty="0">
                <a:solidFill>
                  <a:srgbClr val="FF0000"/>
                </a:solidFill>
                <a:latin typeface="Times New Roman" pitchFamily="18" charset="0"/>
                <a:cs typeface="Times New Roman" pitchFamily="18" charset="0"/>
              </a:rPr>
              <a:t>bữa ăn ở trường là các công cụ sư phạm để dạy các dinh dưỡng và thói quen ăn uống tốt </a:t>
            </a:r>
            <a:r>
              <a:rPr lang="vi-VN" sz="2200" dirty="0">
                <a:latin typeface="Times New Roman" pitchFamily="18" charset="0"/>
                <a:cs typeface="Times New Roman" pitchFamily="18" charset="0"/>
              </a:rPr>
              <a:t>(Luật giáo dục </a:t>
            </a:r>
            <a:r>
              <a:rPr lang="vi-VN" sz="2200" dirty="0" smtClean="0">
                <a:latin typeface="Times New Roman" pitchFamily="18" charset="0"/>
                <a:cs typeface="Times New Roman" pitchFamily="18" charset="0"/>
              </a:rPr>
              <a:t>2014</a:t>
            </a:r>
            <a:r>
              <a:rPr lang="vi-VN" sz="2200" dirty="0">
                <a:latin typeface="Times New Roman" pitchFamily="18" charset="0"/>
                <a:cs typeface="Times New Roman" pitchFamily="18" charset="0"/>
              </a:rPr>
              <a:t>)</a:t>
            </a:r>
            <a:endParaRPr lang="en-US" sz="2200" dirty="0">
              <a:latin typeface="Times New Roman" pitchFamily="18" charset="0"/>
              <a:cs typeface="Times New Roman" pitchFamily="18" charset="0"/>
            </a:endParaRPr>
          </a:p>
          <a:p>
            <a:pPr algn="just"/>
            <a:r>
              <a:rPr lang="vi-VN" sz="2200" dirty="0">
                <a:latin typeface="Times New Roman" pitchFamily="18" charset="0"/>
                <a:cs typeface="Times New Roman" pitchFamily="18" charset="0"/>
              </a:rPr>
              <a:t>Trong các bữa trưa ở trường HS và GV ngồi ăn cùng nhau trong căng tin </a:t>
            </a:r>
            <a:r>
              <a:rPr lang="en-US" sz="2200" dirty="0" err="1" smtClean="0">
                <a:latin typeface="Times New Roman" pitchFamily="18" charset="0"/>
                <a:cs typeface="Times New Roman" pitchFamily="18" charset="0"/>
              </a:rPr>
              <a:t>vì</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theo</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họ</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nó</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đem</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lại</a:t>
            </a:r>
            <a:r>
              <a:rPr lang="en-US" sz="2200" dirty="0" smtClean="0">
                <a:latin typeface="Times New Roman" pitchFamily="18" charset="0"/>
                <a:cs typeface="Times New Roman" pitchFamily="18" charset="0"/>
              </a:rPr>
              <a:t> l</a:t>
            </a:r>
            <a:r>
              <a:rPr lang="vi-VN" sz="2200" dirty="0" smtClean="0">
                <a:latin typeface="Times New Roman" pitchFamily="18" charset="0"/>
                <a:cs typeface="Times New Roman" pitchFamily="18" charset="0"/>
              </a:rPr>
              <a:t>ợi </a:t>
            </a:r>
            <a:r>
              <a:rPr lang="vi-VN" sz="2200" dirty="0">
                <a:latin typeface="Times New Roman" pitchFamily="18" charset="0"/>
                <a:cs typeface="Times New Roman" pitchFamily="18" charset="0"/>
              </a:rPr>
              <a:t>ích xã hội </a:t>
            </a:r>
            <a:r>
              <a:rPr lang="vi-VN" sz="2200" dirty="0" smtClean="0">
                <a:latin typeface="Times New Roman" pitchFamily="18" charset="0"/>
                <a:cs typeface="Times New Roman" pitchFamily="18" charset="0"/>
              </a:rPr>
              <a:t>rất lớn</a:t>
            </a:r>
            <a:r>
              <a:rPr lang="en-US" sz="2200" dirty="0" smtClean="0">
                <a:latin typeface="Times New Roman" pitchFamily="18" charset="0"/>
                <a:cs typeface="Times New Roman" pitchFamily="18" charset="0"/>
              </a:rPr>
              <a:t> (</a:t>
            </a:r>
            <a:r>
              <a:rPr lang="vi-VN" sz="2200" dirty="0" smtClean="0">
                <a:latin typeface="Times New Roman" pitchFamily="18" charset="0"/>
                <a:cs typeface="Times New Roman" pitchFamily="18" charset="0"/>
              </a:rPr>
              <a:t>HS học </a:t>
            </a:r>
            <a:r>
              <a:rPr lang="vi-VN" sz="2200" dirty="0">
                <a:latin typeface="Times New Roman" pitchFamily="18" charset="0"/>
                <a:cs typeface="Times New Roman" pitchFamily="18" charset="0"/>
              </a:rPr>
              <a:t>ứng </a:t>
            </a:r>
            <a:r>
              <a:rPr lang="vi-VN" sz="2200" dirty="0" smtClean="0">
                <a:latin typeface="Times New Roman" pitchFamily="18" charset="0"/>
                <a:cs typeface="Times New Roman" pitchFamily="18" charset="0"/>
              </a:rPr>
              <a:t>xã </a:t>
            </a:r>
            <a:r>
              <a:rPr lang="vi-VN" sz="2200" dirty="0">
                <a:latin typeface="Times New Roman" pitchFamily="18" charset="0"/>
                <a:cs typeface="Times New Roman" pitchFamily="18" charset="0"/>
              </a:rPr>
              <a:t>hội phù hợp và nghi lễ liên quan đến ăn </a:t>
            </a:r>
            <a:r>
              <a:rPr lang="vi-VN" sz="2200" dirty="0" smtClean="0">
                <a:latin typeface="Times New Roman" pitchFamily="18" charset="0"/>
                <a:cs typeface="Times New Roman" pitchFamily="18" charset="0"/>
              </a:rPr>
              <a:t>uống</a:t>
            </a:r>
            <a:r>
              <a:rPr lang="en-US" sz="2200" dirty="0" smtClean="0">
                <a:latin typeface="Times New Roman" pitchFamily="18" charset="0"/>
                <a:cs typeface="Times New Roman" pitchFamily="18" charset="0"/>
              </a:rPr>
              <a:t>, </a:t>
            </a:r>
            <a:r>
              <a:rPr lang="vi-VN" sz="2200" dirty="0" smtClean="0">
                <a:latin typeface="Times New Roman" pitchFamily="18" charset="0"/>
                <a:cs typeface="Times New Roman" pitchFamily="18" charset="0"/>
              </a:rPr>
              <a:t>cách </a:t>
            </a:r>
            <a:r>
              <a:rPr lang="vi-VN" sz="2200" dirty="0">
                <a:latin typeface="Times New Roman" pitchFamily="18" charset="0"/>
                <a:cs typeface="Times New Roman" pitchFamily="18" charset="0"/>
              </a:rPr>
              <a:t>hoà nhập một cách tự do với GV và các cán bộ trong trường, </a:t>
            </a:r>
            <a:r>
              <a:rPr lang="vi-VN" sz="2200" dirty="0" smtClean="0">
                <a:latin typeface="Times New Roman" pitchFamily="18" charset="0"/>
                <a:cs typeface="Times New Roman" pitchFamily="18" charset="0"/>
              </a:rPr>
              <a:t>GV </a:t>
            </a:r>
            <a:r>
              <a:rPr lang="vi-VN" sz="2200" dirty="0">
                <a:latin typeface="Times New Roman" pitchFamily="18" charset="0"/>
                <a:cs typeface="Times New Roman" pitchFamily="18" charset="0"/>
              </a:rPr>
              <a:t>có thể quan sát hành vi </a:t>
            </a:r>
            <a:r>
              <a:rPr lang="en-US" sz="2200" dirty="0" err="1" smtClean="0">
                <a:latin typeface="Times New Roman" pitchFamily="18" charset="0"/>
                <a:cs typeface="Times New Roman" pitchFamily="18" charset="0"/>
              </a:rPr>
              <a:t>và</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quan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hệ</a:t>
            </a:r>
            <a:r>
              <a:rPr lang="en-US" sz="2200" dirty="0" smtClean="0">
                <a:latin typeface="Times New Roman" pitchFamily="18" charset="0"/>
                <a:cs typeface="Times New Roman" pitchFamily="18" charset="0"/>
              </a:rPr>
              <a:t> </a:t>
            </a:r>
            <a:r>
              <a:rPr lang="vi-VN" sz="2200" dirty="0" smtClean="0">
                <a:latin typeface="Times New Roman" pitchFamily="18" charset="0"/>
                <a:cs typeface="Times New Roman" pitchFamily="18" charset="0"/>
              </a:rPr>
              <a:t>xã </a:t>
            </a:r>
            <a:r>
              <a:rPr lang="vi-VN" sz="2200" dirty="0">
                <a:latin typeface="Times New Roman" pitchFamily="18" charset="0"/>
                <a:cs typeface="Times New Roman" pitchFamily="18" charset="0"/>
              </a:rPr>
              <a:t>hội của </a:t>
            </a:r>
            <a:r>
              <a:rPr lang="vi-VN" sz="2200" dirty="0" smtClean="0">
                <a:latin typeface="Times New Roman" pitchFamily="18" charset="0"/>
                <a:cs typeface="Times New Roman" pitchFamily="18" charset="0"/>
              </a:rPr>
              <a:t>HS</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để</a:t>
            </a:r>
            <a:r>
              <a:rPr lang="vi-VN" sz="2200" dirty="0" smtClean="0">
                <a:latin typeface="Times New Roman" pitchFamily="18" charset="0"/>
                <a:cs typeface="Times New Roman" pitchFamily="18" charset="0"/>
              </a:rPr>
              <a:t> </a:t>
            </a:r>
            <a:r>
              <a:rPr lang="vi-VN" sz="2200" dirty="0">
                <a:latin typeface="Times New Roman" pitchFamily="18" charset="0"/>
                <a:cs typeface="Times New Roman" pitchFamily="18" charset="0"/>
              </a:rPr>
              <a:t>có </a:t>
            </a:r>
            <a:r>
              <a:rPr lang="vi-VN" sz="2200" dirty="0" smtClean="0">
                <a:latin typeface="Times New Roman" pitchFamily="18" charset="0"/>
                <a:cs typeface="Times New Roman" pitchFamily="18" charset="0"/>
              </a:rPr>
              <a:t>hỗ </a:t>
            </a:r>
            <a:r>
              <a:rPr lang="vi-VN" sz="2200" dirty="0">
                <a:latin typeface="Times New Roman" pitchFamily="18" charset="0"/>
                <a:cs typeface="Times New Roman" pitchFamily="18" charset="0"/>
              </a:rPr>
              <a:t>trợ phù hợp</a:t>
            </a:r>
            <a:r>
              <a:rPr lang="vi-VN" sz="2200" dirty="0" smtClean="0">
                <a:latin typeface="Times New Roman" pitchFamily="18" charset="0"/>
                <a:cs typeface="Times New Roman" pitchFamily="18" charset="0"/>
              </a:rPr>
              <a:t>.</a:t>
            </a:r>
            <a:endParaRPr lang="en-US" sz="2200" dirty="0">
              <a:latin typeface="Times New Roman" pitchFamily="18" charset="0"/>
              <a:cs typeface="Times New Roman" pitchFamily="18" charset="0"/>
            </a:endParaRPr>
          </a:p>
        </p:txBody>
      </p:sp>
    </p:spTree>
    <p:extLst>
      <p:ext uri="{BB962C8B-B14F-4D97-AF65-F5344CB8AC3E}">
        <p14:creationId xmlns:p14="http://schemas.microsoft.com/office/powerpoint/2010/main" val="198089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64870" y="-38595"/>
            <a:ext cx="7772400" cy="1200329"/>
          </a:xfrm>
          <a:prstGeom prst="rect">
            <a:avLst/>
          </a:prstGeom>
          <a:solidFill>
            <a:schemeClr val="accent2">
              <a:lumMod val="20000"/>
              <a:lumOff val="80000"/>
            </a:schemeClr>
          </a:solidFill>
        </p:spPr>
        <p:txBody>
          <a:bodyPr wrap="square">
            <a:spAutoFit/>
          </a:bodyPr>
          <a:lstStyle/>
          <a:p>
            <a:endParaRPr lang="en-US" sz="2400" b="1" dirty="0" smtClean="0">
              <a:latin typeface="Times New Roman" pitchFamily="18" charset="0"/>
              <a:cs typeface="Times New Roman" pitchFamily="18" charset="0"/>
            </a:endParaRPr>
          </a:p>
          <a:p>
            <a:r>
              <a:rPr lang="vi-VN" sz="2400" b="1" dirty="0" smtClean="0">
                <a:latin typeface="Times New Roman" pitchFamily="18" charset="0"/>
                <a:cs typeface="Times New Roman" pitchFamily="18" charset="0"/>
              </a:rPr>
              <a:t>Mô </a:t>
            </a:r>
            <a:r>
              <a:rPr lang="vi-VN" sz="2400" b="1" dirty="0">
                <a:latin typeface="Times New Roman" pitchFamily="18" charset="0"/>
                <a:cs typeface="Times New Roman" pitchFamily="18" charset="0"/>
              </a:rPr>
              <a:t>hình chương trình chống bắt nạt học đường </a:t>
            </a:r>
            <a:r>
              <a:rPr lang="vi-VN" sz="2400" b="1" dirty="0" smtClean="0">
                <a:latin typeface="Times New Roman" pitchFamily="18" charset="0"/>
                <a:cs typeface="Times New Roman" pitchFamily="18" charset="0"/>
              </a:rPr>
              <a:t>KIVA</a:t>
            </a:r>
            <a:endParaRPr lang="en-US" sz="2400" b="1" dirty="0" smtClean="0">
              <a:latin typeface="Times New Roman" pitchFamily="18" charset="0"/>
              <a:cs typeface="Times New Roman" pitchFamily="18" charset="0"/>
            </a:endParaRPr>
          </a:p>
          <a:p>
            <a:endParaRPr lang="en-US" sz="2400" dirty="0">
              <a:latin typeface="Times New Roman" pitchFamily="18" charset="0"/>
              <a:cs typeface="Times New Roman" pitchFamily="18" charset="0"/>
            </a:endParaRPr>
          </a:p>
        </p:txBody>
      </p:sp>
      <p:sp>
        <p:nvSpPr>
          <p:cNvPr id="5" name="Rectangle 4"/>
          <p:cNvSpPr/>
          <p:nvPr/>
        </p:nvSpPr>
        <p:spPr>
          <a:xfrm>
            <a:off x="0" y="2819400"/>
            <a:ext cx="9144000" cy="1107996"/>
          </a:xfrm>
          <a:prstGeom prst="rect">
            <a:avLst/>
          </a:prstGeom>
          <a:solidFill>
            <a:schemeClr val="accent1">
              <a:lumMod val="20000"/>
              <a:lumOff val="80000"/>
            </a:schemeClr>
          </a:solidFill>
        </p:spPr>
        <p:txBody>
          <a:bodyPr wrap="square">
            <a:spAutoFit/>
          </a:bodyPr>
          <a:lstStyle/>
          <a:p>
            <a:r>
              <a:rPr lang="en-US" sz="2200" dirty="0" smtClean="0">
                <a:latin typeface="Times New Roman" pitchFamily="18" charset="0"/>
                <a:cs typeface="Times New Roman" pitchFamily="18" charset="0"/>
              </a:rPr>
              <a:t>	N</a:t>
            </a:r>
            <a:r>
              <a:rPr lang="vi-VN" sz="2200" dirty="0" smtClean="0">
                <a:latin typeface="Times New Roman" pitchFamily="18" charset="0"/>
                <a:cs typeface="Times New Roman" pitchFamily="18" charset="0"/>
              </a:rPr>
              <a:t>hấn </a:t>
            </a:r>
            <a:r>
              <a:rPr lang="vi-VN" sz="2200" dirty="0">
                <a:latin typeface="Times New Roman" pitchFamily="18" charset="0"/>
                <a:cs typeface="Times New Roman" pitchFamily="18" charset="0"/>
              </a:rPr>
              <a:t>mạnh đầu tư vào GV và không khí học đường nói chung, nhấn mạnh tầm quan trọng của việc lắng nghe trẻ em và đảm bảo rằng HS có được tiếng nói riêng</a:t>
            </a:r>
            <a:endParaRPr lang="en-US" sz="2200" dirty="0">
              <a:latin typeface="Times New Roman" pitchFamily="18" charset="0"/>
              <a:cs typeface="Times New Roman" pitchFamily="18" charset="0"/>
            </a:endParaRPr>
          </a:p>
        </p:txBody>
      </p:sp>
      <p:sp>
        <p:nvSpPr>
          <p:cNvPr id="6" name="Rectangle 5"/>
          <p:cNvSpPr/>
          <p:nvPr/>
        </p:nvSpPr>
        <p:spPr>
          <a:xfrm>
            <a:off x="82138" y="1524000"/>
            <a:ext cx="9067800" cy="769441"/>
          </a:xfrm>
          <a:prstGeom prst="rect">
            <a:avLst/>
          </a:prstGeom>
        </p:spPr>
        <p:txBody>
          <a:bodyPr wrap="square">
            <a:spAutoFit/>
          </a:bodyPr>
          <a:lstStyle/>
          <a:p>
            <a:r>
              <a:rPr lang="en-US" sz="2200" dirty="0" smtClean="0">
                <a:latin typeface="Times New Roman" pitchFamily="18" charset="0"/>
                <a:cs typeface="Times New Roman" pitchFamily="18" charset="0"/>
              </a:rPr>
              <a:t>R</a:t>
            </a:r>
            <a:r>
              <a:rPr lang="vi-VN" sz="2200" dirty="0" smtClean="0">
                <a:latin typeface="Times New Roman" pitchFamily="18" charset="0"/>
                <a:cs typeface="Times New Roman" pitchFamily="18" charset="0"/>
              </a:rPr>
              <a:t>a </a:t>
            </a:r>
            <a:r>
              <a:rPr lang="vi-VN" sz="2200" dirty="0">
                <a:latin typeface="Times New Roman" pitchFamily="18" charset="0"/>
                <a:cs typeface="Times New Roman" pitchFamily="18" charset="0"/>
              </a:rPr>
              <a:t>mắt vào năm 2009, chương trình hiện đang được thực hiện bởi 90% các trường </a:t>
            </a:r>
            <a:r>
              <a:rPr lang="vi-VN" sz="2200" dirty="0" smtClean="0">
                <a:latin typeface="Times New Roman" pitchFamily="18" charset="0"/>
                <a:cs typeface="Times New Roman" pitchFamily="18" charset="0"/>
              </a:rPr>
              <a:t>ở </a:t>
            </a:r>
            <a:r>
              <a:rPr lang="vi-VN" sz="2200" dirty="0">
                <a:latin typeface="Times New Roman" pitchFamily="18" charset="0"/>
                <a:cs typeface="Times New Roman" pitchFamily="18" charset="0"/>
              </a:rPr>
              <a:t>Phần Lan và đang được phổ biến trên toàn cầu tại hơn 15 quốc gia</a:t>
            </a:r>
            <a:endParaRPr lang="en-US" sz="2200" dirty="0">
              <a:latin typeface="Times New Roman" pitchFamily="18" charset="0"/>
              <a:cs typeface="Times New Roman" pitchFamily="18" charset="0"/>
            </a:endParaRPr>
          </a:p>
        </p:txBody>
      </p:sp>
      <p:sp>
        <p:nvSpPr>
          <p:cNvPr id="7" name="TextBox 6"/>
          <p:cNvSpPr txBox="1"/>
          <p:nvPr/>
        </p:nvSpPr>
        <p:spPr>
          <a:xfrm>
            <a:off x="0" y="4495800"/>
            <a:ext cx="9144000" cy="769441"/>
          </a:xfrm>
          <a:prstGeom prst="rect">
            <a:avLst/>
          </a:prstGeom>
          <a:solidFill>
            <a:schemeClr val="accent1">
              <a:lumMod val="20000"/>
              <a:lumOff val="80000"/>
            </a:schemeClr>
          </a:solidFill>
        </p:spPr>
        <p:txBody>
          <a:bodyPr wrap="square" rtlCol="0">
            <a:spAutoFit/>
          </a:bodyPr>
          <a:lstStyle/>
          <a:p>
            <a:r>
              <a:rPr lang="en-US" sz="2200" dirty="0" smtClean="0">
                <a:latin typeface="Times New Roman" pitchFamily="18" charset="0"/>
                <a:cs typeface="Times New Roman" pitchFamily="18" charset="0"/>
              </a:rPr>
              <a:t>	C</a:t>
            </a:r>
            <a:r>
              <a:rPr lang="vi-VN" sz="2200" dirty="0" smtClean="0">
                <a:latin typeface="Times New Roman" pitchFamily="18" charset="0"/>
                <a:cs typeface="Times New Roman" pitchFamily="18" charset="0"/>
              </a:rPr>
              <a:t>ó </a:t>
            </a:r>
            <a:r>
              <a:rPr lang="vi-VN" sz="2200" dirty="0">
                <a:latin typeface="Times New Roman" pitchFamily="18" charset="0"/>
                <a:cs typeface="Times New Roman" pitchFamily="18" charset="0"/>
              </a:rPr>
              <a:t>ba yếu tố </a:t>
            </a:r>
            <a:r>
              <a:rPr lang="vi-VN" sz="2200" dirty="0" smtClean="0">
                <a:latin typeface="Times New Roman" pitchFamily="18" charset="0"/>
                <a:cs typeface="Times New Roman" pitchFamily="18" charset="0"/>
              </a:rPr>
              <a:t>chính</a:t>
            </a:r>
            <a:r>
              <a:rPr lang="en-US" sz="2200" dirty="0" smtClean="0">
                <a:latin typeface="Times New Roman" pitchFamily="18" charset="0"/>
                <a:cs typeface="Times New Roman" pitchFamily="18" charset="0"/>
              </a:rPr>
              <a:t>: N</a:t>
            </a:r>
            <a:r>
              <a:rPr lang="vi-VN" sz="2200" dirty="0" smtClean="0">
                <a:latin typeface="Times New Roman" pitchFamily="18" charset="0"/>
                <a:cs typeface="Times New Roman" pitchFamily="18" charset="0"/>
              </a:rPr>
              <a:t>găn </a:t>
            </a:r>
            <a:r>
              <a:rPr lang="vi-VN" sz="2200" dirty="0">
                <a:latin typeface="Times New Roman" pitchFamily="18" charset="0"/>
                <a:cs typeface="Times New Roman" pitchFamily="18" charset="0"/>
              </a:rPr>
              <a:t>chặn bắt nạt, </a:t>
            </a:r>
            <a:r>
              <a:rPr lang="en-US" sz="2200" dirty="0">
                <a:latin typeface="Times New Roman" pitchFamily="18" charset="0"/>
                <a:cs typeface="Times New Roman" pitchFamily="18" charset="0"/>
              </a:rPr>
              <a:t>Đ</a:t>
            </a:r>
            <a:r>
              <a:rPr lang="vi-VN" sz="2200" dirty="0" smtClean="0">
                <a:latin typeface="Times New Roman" pitchFamily="18" charset="0"/>
                <a:cs typeface="Times New Roman" pitchFamily="18" charset="0"/>
              </a:rPr>
              <a:t>ối </a:t>
            </a:r>
            <a:r>
              <a:rPr lang="vi-VN" sz="2200" dirty="0">
                <a:latin typeface="Times New Roman" pitchFamily="18" charset="0"/>
                <a:cs typeface="Times New Roman" pitchFamily="18" charset="0"/>
              </a:rPr>
              <a:t>phó với các tình huống bắt nạt và bị bắt nạt trong trường, </a:t>
            </a:r>
            <a:r>
              <a:rPr lang="en-US" sz="2200" dirty="0" smtClean="0">
                <a:latin typeface="Times New Roman" pitchFamily="18" charset="0"/>
                <a:cs typeface="Times New Roman" pitchFamily="18" charset="0"/>
              </a:rPr>
              <a:t>T</a:t>
            </a:r>
            <a:r>
              <a:rPr lang="vi-VN" sz="2200" dirty="0" smtClean="0">
                <a:latin typeface="Times New Roman" pitchFamily="18" charset="0"/>
                <a:cs typeface="Times New Roman" pitchFamily="18" charset="0"/>
              </a:rPr>
              <a:t>heo </a:t>
            </a:r>
            <a:r>
              <a:rPr lang="vi-VN" sz="2200" dirty="0">
                <a:latin typeface="Times New Roman" pitchFamily="18" charset="0"/>
                <a:cs typeface="Times New Roman" pitchFamily="18" charset="0"/>
              </a:rPr>
              <a:t>dõi thay đổi và phản hồi đối với trường học</a:t>
            </a:r>
            <a:endParaRPr lang="en-US" sz="2200" dirty="0">
              <a:latin typeface="Times New Roman" pitchFamily="18" charset="0"/>
              <a:cs typeface="Times New Roman" pitchFamily="18" charset="0"/>
            </a:endParaRPr>
          </a:p>
        </p:txBody>
      </p:sp>
    </p:spTree>
    <p:extLst>
      <p:ext uri="{BB962C8B-B14F-4D97-AF65-F5344CB8AC3E}">
        <p14:creationId xmlns:p14="http://schemas.microsoft.com/office/powerpoint/2010/main" val="3318801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948"/>
            <a:ext cx="9144000" cy="7017306"/>
          </a:xfrm>
          <a:prstGeom prst="rect">
            <a:avLst/>
          </a:prstGeom>
          <a:solidFill>
            <a:schemeClr val="accent1">
              <a:lumMod val="40000"/>
              <a:lumOff val="60000"/>
            </a:schemeClr>
          </a:solidFill>
        </p:spPr>
        <p:txBody>
          <a:bodyPr wrap="square">
            <a:spAutoFit/>
          </a:bodyPr>
          <a:lstStyle/>
          <a:p>
            <a:pPr>
              <a:lnSpc>
                <a:spcPct val="150000"/>
              </a:lnSpc>
            </a:pPr>
            <a:r>
              <a:rPr lang="vi-VN" sz="2000" dirty="0" smtClean="0">
                <a:latin typeface="Times New Roman" pitchFamily="18" charset="0"/>
                <a:cs typeface="Times New Roman" pitchFamily="18" charset="0"/>
              </a:rPr>
              <a:t> </a:t>
            </a:r>
            <a:r>
              <a:rPr lang="vi-VN" sz="2000" b="1" dirty="0">
                <a:latin typeface="Times New Roman" pitchFamily="18" charset="0"/>
                <a:cs typeface="Times New Roman" pitchFamily="18" charset="0"/>
              </a:rPr>
              <a:t>Phần </a:t>
            </a:r>
            <a:r>
              <a:rPr lang="vi-VN" sz="2000" b="1" dirty="0" smtClean="0">
                <a:latin typeface="Times New Roman" pitchFamily="18" charset="0"/>
                <a:cs typeface="Times New Roman" pitchFamily="18" charset="0"/>
              </a:rPr>
              <a:t>chung</a:t>
            </a:r>
            <a:r>
              <a:rPr lang="en-US" sz="2000" b="1" dirty="0" smtClean="0">
                <a:latin typeface="Times New Roman" pitchFamily="18" charset="0"/>
                <a:cs typeface="Times New Roman" pitchFamily="18" charset="0"/>
              </a:rPr>
              <a:t>: </a:t>
            </a:r>
            <a:r>
              <a:rPr lang="vi-VN" sz="2000" b="1" dirty="0" smtClean="0">
                <a:latin typeface="Times New Roman" pitchFamily="18" charset="0"/>
                <a:cs typeface="Times New Roman" pitchFamily="18" charset="0"/>
              </a:rPr>
              <a:t> </a:t>
            </a:r>
            <a:r>
              <a:rPr lang="vi-VN" sz="2000" b="1" dirty="0">
                <a:latin typeface="Times New Roman" pitchFamily="18" charset="0"/>
                <a:cs typeface="Times New Roman" pitchFamily="18" charset="0"/>
              </a:rPr>
              <a:t>tập trung chủ yếu vào việc ngăn chặn bắt nạt</a:t>
            </a:r>
            <a:r>
              <a:rPr lang="vi-VN" sz="2000" dirty="0">
                <a:latin typeface="Times New Roman" pitchFamily="18" charset="0"/>
                <a:cs typeface="Times New Roman" pitchFamily="18" charset="0"/>
              </a:rPr>
              <a:t>. </a:t>
            </a:r>
            <a:r>
              <a:rPr lang="en-US" sz="2000" dirty="0" smtClean="0">
                <a:latin typeface="Times New Roman" pitchFamily="18" charset="0"/>
                <a:cs typeface="Times New Roman" pitchFamily="18" charset="0"/>
              </a:rPr>
              <a:t>N</a:t>
            </a:r>
            <a:r>
              <a:rPr lang="vi-VN" sz="2000" dirty="0" smtClean="0">
                <a:latin typeface="Times New Roman" pitchFamily="18" charset="0"/>
                <a:cs typeface="Times New Roman" pitchFamily="18" charset="0"/>
              </a:rPr>
              <a:t>ội </a:t>
            </a:r>
            <a:r>
              <a:rPr lang="vi-VN" sz="2000" dirty="0">
                <a:latin typeface="Times New Roman" pitchFamily="18" charset="0"/>
                <a:cs typeface="Times New Roman" pitchFamily="18" charset="0"/>
              </a:rPr>
              <a:t>dung cụ thể là:</a:t>
            </a:r>
            <a:endParaRPr lang="en-US" sz="2000" dirty="0">
              <a:latin typeface="Times New Roman" pitchFamily="18" charset="0"/>
              <a:cs typeface="Times New Roman" pitchFamily="18" charset="0"/>
            </a:endParaRPr>
          </a:p>
          <a:p>
            <a:pPr marL="742950" lvl="1" indent="-285750">
              <a:lnSpc>
                <a:spcPct val="150000"/>
              </a:lnSpc>
              <a:buFont typeface="Wingdings" pitchFamily="2" charset="2"/>
              <a:buChar char="ü"/>
            </a:pPr>
            <a:r>
              <a:rPr lang="vi-VN" sz="2000" dirty="0">
                <a:latin typeface="Times New Roman" pitchFamily="18" charset="0"/>
                <a:cs typeface="Times New Roman" pitchFamily="18" charset="0"/>
              </a:rPr>
              <a:t>Các </a:t>
            </a:r>
            <a:r>
              <a:rPr lang="en-US" sz="2000" dirty="0" err="1" smtClean="0">
                <a:latin typeface="Times New Roman" pitchFamily="18" charset="0"/>
                <a:cs typeface="Times New Roman" pitchFamily="18" charset="0"/>
              </a:rPr>
              <a:t>cách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thức</a:t>
            </a:r>
            <a:r>
              <a:rPr lang="en-US" sz="2000" dirty="0" smtClean="0">
                <a:latin typeface="Times New Roman" pitchFamily="18" charset="0"/>
                <a:cs typeface="Times New Roman" pitchFamily="18" charset="0"/>
              </a:rPr>
              <a:t> </a:t>
            </a:r>
            <a:r>
              <a:rPr lang="vi-VN" sz="2000" dirty="0" smtClean="0">
                <a:latin typeface="Times New Roman" pitchFamily="18" charset="0"/>
                <a:cs typeface="Times New Roman" pitchFamily="18" charset="0"/>
              </a:rPr>
              <a:t>an toàn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hiệu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quả</a:t>
            </a:r>
            <a:r>
              <a:rPr lang="vi-VN" sz="2000" dirty="0" smtClean="0">
                <a:latin typeface="Times New Roman" pitchFamily="18" charset="0"/>
                <a:cs typeface="Times New Roman" pitchFamily="18" charset="0"/>
              </a:rPr>
              <a:t> </a:t>
            </a:r>
            <a:r>
              <a:rPr lang="vi-VN" sz="2000" dirty="0">
                <a:latin typeface="Times New Roman" pitchFamily="18" charset="0"/>
                <a:cs typeface="Times New Roman" pitchFamily="18" charset="0"/>
              </a:rPr>
              <a:t>để </a:t>
            </a:r>
            <a:r>
              <a:rPr lang="en-US" sz="2000" dirty="0" err="1" smtClean="0">
                <a:latin typeface="Times New Roman" pitchFamily="18" charset="0"/>
                <a:cs typeface="Times New Roman" pitchFamily="18" charset="0"/>
              </a:rPr>
              <a:t>tự</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vệ</a:t>
            </a:r>
            <a:r>
              <a:rPr lang="en-US" sz="2000" dirty="0" smtClean="0">
                <a:latin typeface="Times New Roman" pitchFamily="18" charset="0"/>
                <a:cs typeface="Times New Roman" pitchFamily="18" charset="0"/>
              </a:rPr>
              <a:t>, </a:t>
            </a:r>
            <a:r>
              <a:rPr lang="vi-VN" sz="2000" dirty="0" smtClean="0">
                <a:latin typeface="Times New Roman" pitchFamily="18" charset="0"/>
                <a:cs typeface="Times New Roman" pitchFamily="18" charset="0"/>
              </a:rPr>
              <a:t>hỗ </a:t>
            </a:r>
            <a:r>
              <a:rPr lang="vi-VN" sz="2000" dirty="0">
                <a:latin typeface="Times New Roman" pitchFamily="18" charset="0"/>
                <a:cs typeface="Times New Roman" pitchFamily="18" charset="0"/>
              </a:rPr>
              <a:t>trợ và bảo vệ bạn bè là nạn </a:t>
            </a:r>
            <a:r>
              <a:rPr lang="en-US" sz="2000" dirty="0" err="1" smtClean="0">
                <a:latin typeface="Times New Roman" pitchFamily="18" charset="0"/>
                <a:cs typeface="Times New Roman" pitchFamily="18" charset="0"/>
              </a:rPr>
              <a:t>nhân</a:t>
            </a:r>
            <a:r>
              <a:rPr lang="vi-VN" sz="2000" dirty="0" smtClean="0">
                <a:latin typeface="Times New Roman" pitchFamily="18" charset="0"/>
                <a:cs typeface="Times New Roman" pitchFamily="18" charset="0"/>
              </a:rPr>
              <a:t>. </a:t>
            </a:r>
            <a:r>
              <a:rPr lang="vi-VN" sz="2000" dirty="0">
                <a:latin typeface="Times New Roman" pitchFamily="18" charset="0"/>
                <a:cs typeface="Times New Roman" pitchFamily="18" charset="0"/>
              </a:rPr>
              <a:t>Không nhất thiết phải hành động anh hùng đối đầu với những kẻ bắt nạt</a:t>
            </a:r>
            <a:r>
              <a:rPr lang="vi-VN" sz="2000" dirty="0" smtClean="0">
                <a:latin typeface="Times New Roman" pitchFamily="18" charset="0"/>
                <a:cs typeface="Times New Roman" pitchFamily="18" charset="0"/>
              </a:rPr>
              <a:t>;</a:t>
            </a:r>
            <a:endParaRPr lang="en-US" sz="2000" dirty="0">
              <a:latin typeface="Times New Roman" pitchFamily="18" charset="0"/>
              <a:cs typeface="Times New Roman" pitchFamily="18" charset="0"/>
            </a:endParaRPr>
          </a:p>
          <a:p>
            <a:pPr marL="742950" lvl="1" indent="-285750">
              <a:lnSpc>
                <a:spcPct val="150000"/>
              </a:lnSpc>
              <a:buFont typeface="Wingdings" pitchFamily="2" charset="2"/>
              <a:buChar char="ü"/>
            </a:pPr>
            <a:r>
              <a:rPr lang="vi-VN" sz="2000" dirty="0">
                <a:latin typeface="Times New Roman" pitchFamily="18" charset="0"/>
                <a:cs typeface="Times New Roman" pitchFamily="18" charset="0"/>
              </a:rPr>
              <a:t>Cam kết và phối hợp ở cấp </a:t>
            </a:r>
            <a:r>
              <a:rPr lang="vi-VN" sz="2000" dirty="0" smtClean="0">
                <a:latin typeface="Times New Roman" pitchFamily="18" charset="0"/>
                <a:cs typeface="Times New Roman" pitchFamily="18" charset="0"/>
              </a:rPr>
              <a:t>trường</a:t>
            </a:r>
            <a:r>
              <a:rPr lang="en-US" sz="2000" dirty="0" smtClean="0">
                <a:latin typeface="Times New Roman" pitchFamily="18" charset="0"/>
                <a:cs typeface="Times New Roman" pitchFamily="18" charset="0"/>
              </a:rPr>
              <a:t>. </a:t>
            </a:r>
            <a:r>
              <a:rPr lang="vi-VN" sz="2000" dirty="0" smtClean="0">
                <a:latin typeface="Times New Roman" pitchFamily="18" charset="0"/>
                <a:cs typeface="Times New Roman" pitchFamily="18" charset="0"/>
              </a:rPr>
              <a:t>Dựa </a:t>
            </a:r>
            <a:r>
              <a:rPr lang="vi-VN" sz="2000" dirty="0">
                <a:latin typeface="Times New Roman" pitchFamily="18" charset="0"/>
                <a:cs typeface="Times New Roman" pitchFamily="18" charset="0"/>
              </a:rPr>
              <a:t>trên các quyết định chung trong nhóm</a:t>
            </a:r>
            <a:r>
              <a:rPr lang="vi-VN" sz="2000" dirty="0" smtClean="0">
                <a:latin typeface="Times New Roman" pitchFamily="18" charset="0"/>
                <a:cs typeface="Times New Roman" pitchFamily="18" charset="0"/>
              </a:rPr>
              <a:t>;</a:t>
            </a:r>
            <a:endParaRPr lang="en-US" sz="2000" dirty="0">
              <a:latin typeface="Times New Roman" pitchFamily="18" charset="0"/>
              <a:cs typeface="Times New Roman" pitchFamily="18" charset="0"/>
            </a:endParaRPr>
          </a:p>
          <a:p>
            <a:pPr marL="742950" lvl="1" indent="-285750">
              <a:lnSpc>
                <a:spcPct val="150000"/>
              </a:lnSpc>
              <a:buFont typeface="Wingdings" pitchFamily="2" charset="2"/>
              <a:buChar char="ü"/>
            </a:pPr>
            <a:r>
              <a:rPr lang="vi-VN" sz="2000" dirty="0">
                <a:latin typeface="Times New Roman" pitchFamily="18" charset="0"/>
                <a:cs typeface="Times New Roman" pitchFamily="18" charset="0"/>
              </a:rPr>
              <a:t>Dấu hiệu </a:t>
            </a:r>
            <a:r>
              <a:rPr lang="vi-VN" sz="2000" dirty="0" smtClean="0">
                <a:latin typeface="Times New Roman" pitchFamily="18" charset="0"/>
                <a:cs typeface="Times New Roman" pitchFamily="18" charset="0"/>
              </a:rPr>
              <a:t>"</a:t>
            </a:r>
            <a:r>
              <a:rPr lang="vi-VN" sz="2000" dirty="0">
                <a:latin typeface="Times New Roman" pitchFamily="18" charset="0"/>
                <a:cs typeface="Times New Roman" pitchFamily="18" charset="0"/>
              </a:rPr>
              <a:t>Chúng ta là trường </a:t>
            </a:r>
            <a:r>
              <a:rPr lang="vi-VN" sz="2000" dirty="0" smtClean="0">
                <a:latin typeface="Times New Roman" pitchFamily="18" charset="0"/>
                <a:cs typeface="Times New Roman" pitchFamily="18" charset="0"/>
              </a:rPr>
              <a:t>KIVA</a:t>
            </a:r>
            <a:r>
              <a:rPr lang="en-US" sz="2000" dirty="0" smtClean="0">
                <a:latin typeface="Times New Roman" pitchFamily="18" charset="0"/>
                <a:cs typeface="Times New Roman" pitchFamily="18" charset="0"/>
              </a:rPr>
              <a:t>”</a:t>
            </a:r>
            <a:r>
              <a:rPr lang="vi-VN" sz="2000" dirty="0" smtClean="0">
                <a:latin typeface="Times New Roman" pitchFamily="18" charset="0"/>
                <a:cs typeface="Times New Roman" pitchFamily="18" charset="0"/>
              </a:rPr>
              <a:t>: </a:t>
            </a:r>
            <a:r>
              <a:rPr lang="vi-VN" sz="2000" dirty="0">
                <a:latin typeface="Times New Roman" pitchFamily="18" charset="0"/>
                <a:cs typeface="Times New Roman" pitchFamily="18" charset="0"/>
              </a:rPr>
              <a:t>áo khoác cho GV giám </a:t>
            </a:r>
            <a:r>
              <a:rPr lang="vi-VN" sz="2000" dirty="0" smtClean="0">
                <a:latin typeface="Times New Roman" pitchFamily="18" charset="0"/>
                <a:cs typeface="Times New Roman" pitchFamily="18" charset="0"/>
              </a:rPr>
              <a:t>sát, </a:t>
            </a:r>
            <a:r>
              <a:rPr lang="vi-VN" sz="2000" dirty="0">
                <a:latin typeface="Times New Roman" pitchFamily="18" charset="0"/>
                <a:cs typeface="Times New Roman" pitchFamily="18" charset="0"/>
              </a:rPr>
              <a:t>áp phích;</a:t>
            </a:r>
            <a:endParaRPr lang="en-US" sz="2000" dirty="0">
              <a:latin typeface="Times New Roman" pitchFamily="18" charset="0"/>
              <a:cs typeface="Times New Roman" pitchFamily="18" charset="0"/>
            </a:endParaRPr>
          </a:p>
          <a:p>
            <a:pPr marL="742950" lvl="1" indent="-285750">
              <a:lnSpc>
                <a:spcPct val="150000"/>
              </a:lnSpc>
              <a:buFont typeface="Wingdings" pitchFamily="2" charset="2"/>
              <a:buChar char="ü"/>
            </a:pPr>
            <a:r>
              <a:rPr lang="vi-VN" sz="2000" dirty="0">
                <a:latin typeface="Times New Roman" pitchFamily="18" charset="0"/>
                <a:cs typeface="Times New Roman" pitchFamily="18" charset="0"/>
              </a:rPr>
              <a:t>Khảo sát </a:t>
            </a:r>
            <a:r>
              <a:rPr lang="vi-VN" sz="2000" dirty="0" smtClean="0">
                <a:latin typeface="Times New Roman" pitchFamily="18" charset="0"/>
                <a:cs typeface="Times New Roman" pitchFamily="18" charset="0"/>
              </a:rPr>
              <a:t>trực </a:t>
            </a:r>
            <a:r>
              <a:rPr lang="vi-VN" sz="2000" dirty="0">
                <a:latin typeface="Times New Roman" pitchFamily="18" charset="0"/>
                <a:cs typeface="Times New Roman" pitchFamily="18" charset="0"/>
              </a:rPr>
              <a:t>tuyến hàng năm;</a:t>
            </a:r>
            <a:endParaRPr lang="en-US" sz="2000" dirty="0">
              <a:latin typeface="Times New Roman" pitchFamily="18" charset="0"/>
              <a:cs typeface="Times New Roman" pitchFamily="18" charset="0"/>
            </a:endParaRPr>
          </a:p>
          <a:p>
            <a:pPr marL="742950" lvl="1" indent="-285750">
              <a:lnSpc>
                <a:spcPct val="150000"/>
              </a:lnSpc>
              <a:buFont typeface="Wingdings" pitchFamily="2" charset="2"/>
              <a:buChar char="ü"/>
            </a:pPr>
            <a:r>
              <a:rPr lang="en-US" sz="2000" dirty="0" smtClean="0">
                <a:latin typeface="Times New Roman" pitchFamily="18" charset="0"/>
                <a:cs typeface="Times New Roman" pitchFamily="18" charset="0"/>
              </a:rPr>
              <a:t>GD </a:t>
            </a:r>
            <a:r>
              <a:rPr lang="en-US" sz="2000" dirty="0" err="1" smtClean="0">
                <a:latin typeface="Times New Roman" pitchFamily="18" charset="0"/>
                <a:cs typeface="Times New Roman" pitchFamily="18" charset="0"/>
              </a:rPr>
              <a:t>cho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học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sinh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theo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mức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độ</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phù</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hợp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độ</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tuổi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nội</a:t>
            </a:r>
            <a:r>
              <a:rPr lang="en-US" sz="2000" dirty="0" smtClean="0">
                <a:latin typeface="Times New Roman" pitchFamily="18" charset="0"/>
                <a:cs typeface="Times New Roman" pitchFamily="18" charset="0"/>
              </a:rPr>
              <a:t> dung: </a:t>
            </a:r>
            <a:r>
              <a:rPr lang="en-US" sz="2000" dirty="0" err="1" smtClean="0">
                <a:latin typeface="Times New Roman" pitchFamily="18" charset="0"/>
                <a:cs typeface="Times New Roman" pitchFamily="18" charset="0"/>
              </a:rPr>
              <a:t>vd</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tiểu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học</a:t>
            </a:r>
            <a:r>
              <a:rPr lang="en-US" sz="2000" dirty="0" smtClean="0">
                <a:latin typeface="Times New Roman" pitchFamily="18" charset="0"/>
                <a:cs typeface="Times New Roman" pitchFamily="18" charset="0"/>
              </a:rPr>
              <a:t> </a:t>
            </a:r>
            <a:r>
              <a:rPr lang="vi-VN" sz="2000" dirty="0" smtClean="0">
                <a:latin typeface="Times New Roman" pitchFamily="18" charset="0"/>
                <a:cs typeface="Times New Roman" pitchFamily="18" charset="0"/>
              </a:rPr>
              <a:t>1.Tôn </a:t>
            </a:r>
            <a:r>
              <a:rPr lang="vi-VN" sz="2000" dirty="0">
                <a:latin typeface="Times New Roman" pitchFamily="18" charset="0"/>
                <a:cs typeface="Times New Roman" pitchFamily="18" charset="0"/>
              </a:rPr>
              <a:t>trọng tất cả mọi người, 2. Trong một nhóm, 3. Nhận biết bắt nạt, 4. Các hình thức bắt nạt ẩn danh, 5. Hậu quả của việc bắt nạt, 6. Nhóm tham gia bắt nạt, 7. Chống bắt nạt theo nhóm, 8. Phải làm gì nếu bị bắt nạt?, 9. KiVa Koulu - hãy làm cùng nhau, 10. Chúng ta đang làm gì</a:t>
            </a:r>
            <a:r>
              <a:rPr lang="vi-VN" sz="2000" dirty="0" smtClean="0">
                <a:latin typeface="Times New Roman" pitchFamily="18" charset="0"/>
                <a:cs typeface="Times New Roman" pitchFamily="18" charset="0"/>
              </a:rPr>
              <a:t>?;</a:t>
            </a:r>
            <a:endParaRPr lang="en-US" sz="2000" dirty="0">
              <a:latin typeface="Times New Roman" pitchFamily="18" charset="0"/>
              <a:cs typeface="Times New Roman" pitchFamily="18" charset="0"/>
            </a:endParaRPr>
          </a:p>
          <a:p>
            <a:pPr marL="742950" lvl="1" indent="-285750">
              <a:lnSpc>
                <a:spcPct val="150000"/>
              </a:lnSpc>
              <a:buFont typeface="Wingdings" pitchFamily="2" charset="2"/>
              <a:buChar char="ü"/>
            </a:pPr>
            <a:r>
              <a:rPr lang="vi-VN" sz="2000" dirty="0">
                <a:latin typeface="Times New Roman" pitchFamily="18" charset="0"/>
                <a:cs typeface="Times New Roman" pitchFamily="18" charset="0"/>
              </a:rPr>
              <a:t>Trò chơi trên máy tính chống bắt nạt/ môi trường học tập ảo (Những trò chơi này kết nối chặt chẽ với những bài học của HS, </a:t>
            </a:r>
            <a:endParaRPr lang="en-US" sz="2000" dirty="0">
              <a:latin typeface="Times New Roman" pitchFamily="18" charset="0"/>
              <a:cs typeface="Times New Roman" pitchFamily="18" charset="0"/>
            </a:endParaRPr>
          </a:p>
          <a:p>
            <a:pPr marL="742950" lvl="1" indent="-285750">
              <a:lnSpc>
                <a:spcPct val="150000"/>
              </a:lnSpc>
              <a:buFont typeface="Wingdings" pitchFamily="2" charset="2"/>
              <a:buChar char="ü"/>
            </a:pPr>
            <a:r>
              <a:rPr lang="vi-VN" sz="2000" dirty="0">
                <a:latin typeface="Times New Roman" pitchFamily="18" charset="0"/>
                <a:cs typeface="Times New Roman" pitchFamily="18" charset="0"/>
              </a:rPr>
              <a:t>Hướng dẫn cho cha mẹ;</a:t>
            </a:r>
            <a:endParaRPr lang="en-US" sz="2000" dirty="0">
              <a:latin typeface="Times New Roman" pitchFamily="18" charset="0"/>
              <a:cs typeface="Times New Roman" pitchFamily="18" charset="0"/>
            </a:endParaRPr>
          </a:p>
          <a:p>
            <a:pPr marL="742950" lvl="1" indent="-285750">
              <a:lnSpc>
                <a:spcPct val="150000"/>
              </a:lnSpc>
              <a:buFont typeface="Wingdings" pitchFamily="2" charset="2"/>
              <a:buChar char="ü"/>
            </a:pPr>
            <a:r>
              <a:rPr lang="vi-VN" sz="2000" dirty="0">
                <a:latin typeface="Times New Roman" pitchFamily="18" charset="0"/>
                <a:cs typeface="Times New Roman" pitchFamily="18" charset="0"/>
              </a:rPr>
              <a:t>Hôp thư trực tuyến: dễ dàng gửi tin nhắn và yêu cầu hỗ trợ đến đội ngũ KIVA.</a:t>
            </a:r>
            <a:endParaRPr lang="en-US" sz="2000" dirty="0">
              <a:latin typeface="Times New Roman" pitchFamily="18" charset="0"/>
              <a:cs typeface="Times New Roman" pitchFamily="18" charset="0"/>
            </a:endParaRPr>
          </a:p>
        </p:txBody>
      </p:sp>
    </p:spTree>
    <p:extLst>
      <p:ext uri="{BB962C8B-B14F-4D97-AF65-F5344CB8AC3E}">
        <p14:creationId xmlns:p14="http://schemas.microsoft.com/office/powerpoint/2010/main" val="223658773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3400" y="1676400"/>
            <a:ext cx="8229600" cy="3139321"/>
          </a:xfrm>
          <a:prstGeom prst="rect">
            <a:avLst/>
          </a:prstGeom>
          <a:solidFill>
            <a:schemeClr val="accent1">
              <a:lumMod val="40000"/>
              <a:lumOff val="60000"/>
            </a:schemeClr>
          </a:solidFill>
        </p:spPr>
        <p:txBody>
          <a:bodyPr wrap="square">
            <a:spAutoFit/>
          </a:bodyPr>
          <a:lstStyle/>
          <a:p>
            <a:pPr>
              <a:lnSpc>
                <a:spcPct val="150000"/>
              </a:lnSpc>
            </a:pPr>
            <a:r>
              <a:rPr lang="vi-VN" sz="2200" b="1" dirty="0">
                <a:latin typeface="Times New Roman" pitchFamily="18" charset="0"/>
                <a:cs typeface="Times New Roman" pitchFamily="18" charset="0"/>
              </a:rPr>
              <a:t>Phần </a:t>
            </a:r>
            <a:r>
              <a:rPr lang="vi-VN" sz="2200" b="1" dirty="0" smtClean="0">
                <a:latin typeface="Times New Roman" pitchFamily="18" charset="0"/>
                <a:cs typeface="Times New Roman" pitchFamily="18" charset="0"/>
              </a:rPr>
              <a:t>riêng:</a:t>
            </a:r>
            <a:r>
              <a:rPr lang="vi-VN" sz="2200" dirty="0" smtClean="0">
                <a:latin typeface="Times New Roman" pitchFamily="18" charset="0"/>
                <a:cs typeface="Times New Roman" pitchFamily="18" charset="0"/>
              </a:rPr>
              <a:t> </a:t>
            </a:r>
            <a:r>
              <a:rPr lang="vi-VN" sz="2200" dirty="0">
                <a:latin typeface="Times New Roman" pitchFamily="18" charset="0"/>
                <a:cs typeface="Times New Roman" pitchFamily="18" charset="0"/>
              </a:rPr>
              <a:t>được sử dụng khi có những trường hợp bắt nạt cụ thể. Mỗi trường hợp cụ thể được xử lý trong một loạt các cuộc thảo luận cá nhân và nhóm giữa nhóm KIVa của trường và các </a:t>
            </a:r>
            <a:r>
              <a:rPr lang="en-US" sz="2200" dirty="0" err="1" smtClean="0">
                <a:latin typeface="Times New Roman" pitchFamily="18" charset="0"/>
                <a:cs typeface="Times New Roman" pitchFamily="18" charset="0"/>
              </a:rPr>
              <a:t>đối</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tượng</a:t>
            </a:r>
            <a:r>
              <a:rPr lang="vi-VN" sz="2200" dirty="0" smtClean="0">
                <a:latin typeface="Times New Roman" pitchFamily="18" charset="0"/>
                <a:cs typeface="Times New Roman" pitchFamily="18" charset="0"/>
              </a:rPr>
              <a:t> </a:t>
            </a:r>
            <a:r>
              <a:rPr lang="vi-VN" sz="2200" dirty="0">
                <a:latin typeface="Times New Roman" pitchFamily="18" charset="0"/>
                <a:cs typeface="Times New Roman" pitchFamily="18" charset="0"/>
              </a:rPr>
              <a:t>có liên quan: Thảo luận cá nhân với nạn nhân và với những trẻ bắt nạt, có sự giúp đỡ của GV, chia sẻ, trấn an tinh thần nạn nhân, bảo vệ nạn nhân khỏi những tấn công trong tương lai. </a:t>
            </a:r>
            <a:endParaRPr lang="en-US" sz="2200" dirty="0">
              <a:latin typeface="Times New Roman" pitchFamily="18" charset="0"/>
              <a:cs typeface="Times New Roman" pitchFamily="18" charset="0"/>
            </a:endParaRPr>
          </a:p>
        </p:txBody>
      </p:sp>
    </p:spTree>
    <p:extLst>
      <p:ext uri="{BB962C8B-B14F-4D97-AF65-F5344CB8AC3E}">
        <p14:creationId xmlns:p14="http://schemas.microsoft.com/office/powerpoint/2010/main" val="49938968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33400" y="1066800"/>
            <a:ext cx="8458200" cy="5562600"/>
          </a:xfrm>
          <a:solidFill>
            <a:schemeClr val="accent1">
              <a:lumMod val="40000"/>
              <a:lumOff val="60000"/>
            </a:schemeClr>
          </a:solidFill>
        </p:spPr>
        <p:txBody>
          <a:bodyPr>
            <a:noAutofit/>
          </a:bodyPr>
          <a:lstStyle/>
          <a:p>
            <a:pPr>
              <a:lnSpc>
                <a:spcPct val="150000"/>
              </a:lnSpc>
              <a:buFont typeface="Wingdings" pitchFamily="2" charset="2"/>
              <a:buChar char="ü"/>
            </a:pPr>
            <a:r>
              <a:rPr lang="en-US" sz="2200" dirty="0" err="1">
                <a:latin typeface="Times New Roman" pitchFamily="18" charset="0"/>
                <a:cs typeface="Times New Roman" pitchFamily="18" charset="0"/>
              </a:rPr>
              <a:t>Vấn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đề</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phòng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chống</a:t>
            </a:r>
            <a:r>
              <a:rPr lang="en-US" sz="2200" dirty="0" smtClean="0">
                <a:latin typeface="Times New Roman" pitchFamily="18" charset="0"/>
                <a:cs typeface="Times New Roman" pitchFamily="18" charset="0"/>
              </a:rPr>
              <a:t> BL, </a:t>
            </a:r>
            <a:r>
              <a:rPr lang="en-US" sz="2200" dirty="0" err="1" smtClean="0">
                <a:latin typeface="Times New Roman" pitchFamily="18" charset="0"/>
                <a:cs typeface="Times New Roman" pitchFamily="18" charset="0"/>
              </a:rPr>
              <a:t>bảo</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vệ</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trẻ</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em</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được</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quan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tâm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từ</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tất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cả</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các</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cấp</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Phối</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hợp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của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nhiều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ngành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đảm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bảo</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tính</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đồng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bộ</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chuyên</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nghiệp</a:t>
            </a:r>
            <a:endParaRPr lang="en-US" sz="2200" dirty="0" smtClean="0">
              <a:latin typeface="Times New Roman" pitchFamily="18" charset="0"/>
              <a:cs typeface="Times New Roman" pitchFamily="18" charset="0"/>
            </a:endParaRPr>
          </a:p>
          <a:p>
            <a:pPr>
              <a:lnSpc>
                <a:spcPct val="150000"/>
              </a:lnSpc>
              <a:buFont typeface="Wingdings" pitchFamily="2" charset="2"/>
              <a:buChar char="ü"/>
            </a:pPr>
            <a:r>
              <a:rPr lang="en-US" sz="2200" dirty="0" err="1">
                <a:latin typeface="Times New Roman" pitchFamily="18" charset="0"/>
                <a:cs typeface="Times New Roman" pitchFamily="18" charset="0"/>
              </a:rPr>
              <a:t>Chú</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trọng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công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phòng</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ngừa</a:t>
            </a:r>
            <a:r>
              <a:rPr lang="en-US" sz="2200" dirty="0" smtClean="0">
                <a:latin typeface="Times New Roman" pitchFamily="18" charset="0"/>
                <a:cs typeface="Times New Roman" pitchFamily="18" charset="0"/>
              </a:rPr>
              <a:t>,</a:t>
            </a:r>
          </a:p>
          <a:p>
            <a:pPr>
              <a:lnSpc>
                <a:spcPct val="150000"/>
              </a:lnSpc>
              <a:buFont typeface="Wingdings" pitchFamily="2" charset="2"/>
              <a:buChar char="ü"/>
            </a:pPr>
            <a:r>
              <a:rPr lang="en-US" sz="2200" dirty="0" err="1" smtClean="0">
                <a:latin typeface="Times New Roman" pitchFamily="18" charset="0"/>
                <a:cs typeface="Times New Roman" pitchFamily="18" charset="0"/>
              </a:rPr>
              <a:t>Xây</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dựng</a:t>
            </a:r>
            <a:r>
              <a:rPr lang="en-US" sz="2200" dirty="0" smtClean="0">
                <a:latin typeface="Times New Roman" pitchFamily="18" charset="0"/>
                <a:cs typeface="Times New Roman" pitchFamily="18" charset="0"/>
              </a:rPr>
              <a:t> MTGD </a:t>
            </a:r>
            <a:r>
              <a:rPr lang="en-US" sz="2200" dirty="0" err="1" smtClean="0">
                <a:latin typeface="Times New Roman" pitchFamily="18" charset="0"/>
                <a:cs typeface="Times New Roman" pitchFamily="18" charset="0"/>
              </a:rPr>
              <a:t>thân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thiện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từ</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những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sinh</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hoạt</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bình</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dị</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hàng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ngày</a:t>
            </a:r>
            <a:endParaRPr lang="en-US" sz="2200" dirty="0" smtClean="0">
              <a:latin typeface="Times New Roman" pitchFamily="18" charset="0"/>
              <a:cs typeface="Times New Roman" pitchFamily="18" charset="0"/>
            </a:endParaRPr>
          </a:p>
          <a:p>
            <a:pPr>
              <a:lnSpc>
                <a:spcPct val="150000"/>
              </a:lnSpc>
              <a:buFont typeface="Wingdings" pitchFamily="2" charset="2"/>
              <a:buChar char="ü"/>
            </a:pPr>
            <a:r>
              <a:rPr lang="en-US" sz="2200" dirty="0" err="1">
                <a:latin typeface="Times New Roman" pitchFamily="18" charset="0"/>
                <a:cs typeface="Times New Roman" pitchFamily="18" charset="0"/>
              </a:rPr>
              <a:t>Quan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tâm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đến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văn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hóa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nhà</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trường</a:t>
            </a:r>
            <a:endParaRPr lang="en-US" sz="2200" dirty="0" smtClean="0">
              <a:latin typeface="Times New Roman" pitchFamily="18" charset="0"/>
              <a:cs typeface="Times New Roman" pitchFamily="18" charset="0"/>
            </a:endParaRPr>
          </a:p>
          <a:p>
            <a:pPr>
              <a:lnSpc>
                <a:spcPct val="150000"/>
              </a:lnSpc>
              <a:buFont typeface="Wingdings" pitchFamily="2" charset="2"/>
              <a:buChar char="ü"/>
            </a:pPr>
            <a:r>
              <a:rPr lang="en-US" sz="2200" dirty="0" err="1">
                <a:latin typeface="Times New Roman" pitchFamily="18" charset="0"/>
                <a:cs typeface="Times New Roman" pitchFamily="18" charset="0"/>
              </a:rPr>
              <a:t>Tăng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cường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nhận</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thức</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của</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các</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đối</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tượng</a:t>
            </a:r>
            <a:endParaRPr lang="en-US" sz="2200" dirty="0" smtClean="0">
              <a:latin typeface="Times New Roman" pitchFamily="18" charset="0"/>
              <a:cs typeface="Times New Roman" pitchFamily="18" charset="0"/>
            </a:endParaRPr>
          </a:p>
          <a:p>
            <a:pPr>
              <a:lnSpc>
                <a:spcPct val="150000"/>
              </a:lnSpc>
              <a:buFont typeface="Wingdings" pitchFamily="2" charset="2"/>
              <a:buChar char="ü"/>
            </a:pPr>
            <a:r>
              <a:rPr lang="en-US" sz="2200" dirty="0" err="1" smtClean="0">
                <a:latin typeface="Times New Roman" pitchFamily="18" charset="0"/>
                <a:cs typeface="Times New Roman" pitchFamily="18" charset="0"/>
              </a:rPr>
              <a:t>Giáo</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dục</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các</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kiến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thức</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và</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kĩ</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năng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phát</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hiện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phòng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tránh</a:t>
            </a:r>
            <a:r>
              <a:rPr lang="en-US" sz="2200" dirty="0" smtClean="0">
                <a:latin typeface="Times New Roman" pitchFamily="18" charset="0"/>
                <a:cs typeface="Times New Roman" pitchFamily="18" charset="0"/>
              </a:rPr>
              <a:t> BL </a:t>
            </a:r>
            <a:r>
              <a:rPr lang="en-US" sz="2200" dirty="0" err="1" smtClean="0">
                <a:latin typeface="Times New Roman" pitchFamily="18" charset="0"/>
                <a:cs typeface="Times New Roman" pitchFamily="18" charset="0"/>
              </a:rPr>
              <a:t>hiệu</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quả</a:t>
            </a:r>
            <a:endParaRPr lang="en-US" sz="2200" dirty="0" smtClean="0">
              <a:latin typeface="Times New Roman" pitchFamily="18" charset="0"/>
              <a:cs typeface="Times New Roman" pitchFamily="18" charset="0"/>
            </a:endParaRPr>
          </a:p>
          <a:p>
            <a:pPr>
              <a:lnSpc>
                <a:spcPct val="150000"/>
              </a:lnSpc>
              <a:buFont typeface="Wingdings" pitchFamily="2" charset="2"/>
              <a:buChar char="ü"/>
            </a:pPr>
            <a:r>
              <a:rPr lang="en-US" sz="2200" dirty="0" err="1" smtClean="0">
                <a:latin typeface="Times New Roman" pitchFamily="18" charset="0"/>
                <a:cs typeface="Times New Roman" pitchFamily="18" charset="0"/>
              </a:rPr>
              <a:t>Chú</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trọng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hình</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thành</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lối</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sống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lành</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mạnh</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thông</a:t>
            </a:r>
            <a:r>
              <a:rPr lang="en-US" sz="2200" dirty="0" smtClean="0">
                <a:latin typeface="Times New Roman" pitchFamily="18" charset="0"/>
                <a:cs typeface="Times New Roman" pitchFamily="18" charset="0"/>
              </a:rPr>
              <a:t> qua </a:t>
            </a:r>
            <a:r>
              <a:rPr lang="en-US" sz="2200" dirty="0" err="1" smtClean="0">
                <a:latin typeface="Times New Roman" pitchFamily="18" charset="0"/>
                <a:cs typeface="Times New Roman" pitchFamily="18" charset="0"/>
              </a:rPr>
              <a:t>dinh</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dưỡng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rèn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luyện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thể</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chất</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các</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hoạt</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động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tư</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vấn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tâm</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lý</a:t>
            </a:r>
            <a:r>
              <a:rPr lang="en-US" sz="2200" dirty="0" err="1" smtClean="0">
                <a:latin typeface="Times New Roman" pitchFamily="18" charset="0"/>
                <a:cs typeface="Times New Roman" pitchFamily="18" charset="0"/>
                <a:sym typeface="Wingdings" pitchFamily="2" charset="2"/>
              </a:rPr>
              <a:t>khỏe</a:t>
            </a:r>
            <a:r>
              <a:rPr lang="en-US" sz="2200" dirty="0" smtClean="0">
                <a:latin typeface="Times New Roman" pitchFamily="18" charset="0"/>
                <a:cs typeface="Times New Roman" pitchFamily="18" charset="0"/>
                <a:sym typeface="Wingdings" pitchFamily="2" charset="2"/>
              </a:rPr>
              <a:t> </a:t>
            </a:r>
            <a:r>
              <a:rPr lang="en-US" sz="2200" dirty="0" err="1" smtClean="0">
                <a:latin typeface="Times New Roman" pitchFamily="18" charset="0"/>
                <a:cs typeface="Times New Roman" pitchFamily="18" charset="0"/>
                <a:sym typeface="Wingdings" pitchFamily="2" charset="2"/>
              </a:rPr>
              <a:t>mạnh</a:t>
            </a:r>
            <a:r>
              <a:rPr lang="en-US" sz="2200" dirty="0" smtClean="0">
                <a:latin typeface="Times New Roman" pitchFamily="18" charset="0"/>
                <a:cs typeface="Times New Roman" pitchFamily="18" charset="0"/>
                <a:sym typeface="Wingdings" pitchFamily="2" charset="2"/>
              </a:rPr>
              <a:t> </a:t>
            </a:r>
            <a:r>
              <a:rPr lang="en-US" sz="2200" dirty="0" err="1" smtClean="0">
                <a:latin typeface="Times New Roman" pitchFamily="18" charset="0"/>
                <a:cs typeface="Times New Roman" pitchFamily="18" charset="0"/>
                <a:sym typeface="Wingdings" pitchFamily="2" charset="2"/>
              </a:rPr>
              <a:t>cả</a:t>
            </a:r>
            <a:r>
              <a:rPr lang="en-US" sz="2200" dirty="0" smtClean="0">
                <a:latin typeface="Times New Roman" pitchFamily="18" charset="0"/>
                <a:cs typeface="Times New Roman" pitchFamily="18" charset="0"/>
                <a:sym typeface="Wingdings" pitchFamily="2" charset="2"/>
              </a:rPr>
              <a:t> </a:t>
            </a:r>
            <a:r>
              <a:rPr lang="en-US" sz="2200" dirty="0" err="1" smtClean="0">
                <a:latin typeface="Times New Roman" pitchFamily="18" charset="0"/>
                <a:cs typeface="Times New Roman" pitchFamily="18" charset="0"/>
                <a:sym typeface="Wingdings" pitchFamily="2" charset="2"/>
              </a:rPr>
              <a:t>thế</a:t>
            </a:r>
            <a:r>
              <a:rPr lang="en-US" sz="2200" dirty="0" smtClean="0">
                <a:latin typeface="Times New Roman" pitchFamily="18" charset="0"/>
                <a:cs typeface="Times New Roman" pitchFamily="18" charset="0"/>
                <a:sym typeface="Wingdings" pitchFamily="2" charset="2"/>
              </a:rPr>
              <a:t> </a:t>
            </a:r>
            <a:r>
              <a:rPr lang="en-US" sz="2200" dirty="0" err="1" smtClean="0">
                <a:latin typeface="Times New Roman" pitchFamily="18" charset="0"/>
                <a:cs typeface="Times New Roman" pitchFamily="18" charset="0"/>
                <a:sym typeface="Wingdings" pitchFamily="2" charset="2"/>
              </a:rPr>
              <a:t>chất</a:t>
            </a:r>
            <a:r>
              <a:rPr lang="en-US" sz="2200" dirty="0" smtClean="0">
                <a:latin typeface="Times New Roman" pitchFamily="18" charset="0"/>
                <a:cs typeface="Times New Roman" pitchFamily="18" charset="0"/>
                <a:sym typeface="Wingdings" pitchFamily="2" charset="2"/>
              </a:rPr>
              <a:t> </a:t>
            </a:r>
            <a:r>
              <a:rPr lang="en-US" sz="2200" dirty="0" err="1" smtClean="0">
                <a:latin typeface="Times New Roman" pitchFamily="18" charset="0"/>
                <a:cs typeface="Times New Roman" pitchFamily="18" charset="0"/>
                <a:sym typeface="Wingdings" pitchFamily="2" charset="2"/>
              </a:rPr>
              <a:t>và</a:t>
            </a:r>
            <a:r>
              <a:rPr lang="en-US" sz="2200" dirty="0" smtClean="0">
                <a:latin typeface="Times New Roman" pitchFamily="18" charset="0"/>
                <a:cs typeface="Times New Roman" pitchFamily="18" charset="0"/>
                <a:sym typeface="Wingdings" pitchFamily="2" charset="2"/>
              </a:rPr>
              <a:t> TT</a:t>
            </a:r>
            <a:endParaRPr lang="en-US" sz="2200" dirty="0" smtClean="0">
              <a:latin typeface="Times New Roman" pitchFamily="18" charset="0"/>
              <a:cs typeface="Times New Roman" pitchFamily="18" charset="0"/>
            </a:endParaRPr>
          </a:p>
          <a:p>
            <a:pPr>
              <a:lnSpc>
                <a:spcPct val="150000"/>
              </a:lnSpc>
              <a:buFont typeface="Wingdings" pitchFamily="2" charset="2"/>
              <a:buChar char="ü"/>
            </a:pPr>
            <a:endParaRPr lang="en-US" sz="2200" dirty="0">
              <a:latin typeface="Times New Roman" pitchFamily="18" charset="0"/>
              <a:cs typeface="Times New Roman" pitchFamily="18" charset="0"/>
            </a:endParaRPr>
          </a:p>
        </p:txBody>
      </p:sp>
      <p:sp>
        <p:nvSpPr>
          <p:cNvPr id="4" name="TextBox 3"/>
          <p:cNvSpPr txBox="1"/>
          <p:nvPr/>
        </p:nvSpPr>
        <p:spPr>
          <a:xfrm>
            <a:off x="838200" y="228600"/>
            <a:ext cx="7010400" cy="461665"/>
          </a:xfrm>
          <a:prstGeom prst="rect">
            <a:avLst/>
          </a:prstGeom>
          <a:noFill/>
        </p:spPr>
        <p:txBody>
          <a:bodyPr wrap="square" rtlCol="0">
            <a:spAutoFit/>
          </a:bodyPr>
          <a:lstStyle/>
          <a:p>
            <a:r>
              <a:rPr lang="en-US" sz="2400" b="1" dirty="0" err="1" smtClean="0">
                <a:latin typeface="Times New Roman" pitchFamily="18" charset="0"/>
                <a:cs typeface="Times New Roman" pitchFamily="18" charset="0"/>
              </a:rPr>
              <a:t>Bài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học</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từ</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kinh</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nghiệm</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quốc</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tế</a:t>
            </a:r>
            <a:endParaRPr lang="en-US" sz="2400" b="1" dirty="0">
              <a:latin typeface="Times New Roman" pitchFamily="18" charset="0"/>
              <a:cs typeface="Times New Roman" pitchFamily="18" charset="0"/>
            </a:endParaRPr>
          </a:p>
        </p:txBody>
      </p:sp>
    </p:spTree>
    <p:extLst>
      <p:ext uri="{BB962C8B-B14F-4D97-AF65-F5344CB8AC3E}">
        <p14:creationId xmlns:p14="http://schemas.microsoft.com/office/powerpoint/2010/main" val="343860540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lstStyle/>
          <a:p>
            <a:endParaRPr lang="en-US"/>
          </a:p>
        </p:txBody>
      </p:sp>
      <p:sp>
        <p:nvSpPr>
          <p:cNvPr id="4" name="Title 1"/>
          <p:cNvSpPr txBox="1">
            <a:spLocks/>
          </p:cNvSpPr>
          <p:nvPr/>
        </p:nvSpPr>
        <p:spPr>
          <a:xfrm>
            <a:off x="236517" y="13855"/>
            <a:ext cx="8458200" cy="609600"/>
          </a:xfrm>
          <a:prstGeom prst="rect">
            <a:avLst/>
          </a:prstGeom>
          <a:solidFill>
            <a:schemeClr val="bg2">
              <a:lumMod val="90000"/>
            </a:schemeClr>
          </a:solidFill>
        </p:spPr>
        <p:txBody>
          <a:bodyPr vert="horz" anchor="ctr">
            <a:normAutofit/>
          </a:bodyPr>
          <a:lstStyle>
            <a:lvl1pPr algn="l" rtl="0" eaLnBrk="1" latinLnBrk="0" hangingPunct="1">
              <a:spcBef>
                <a:spcPct val="0"/>
              </a:spcBef>
              <a:buNone/>
              <a:defRPr kumimoji="0" sz="4400" kern="1200">
                <a:solidFill>
                  <a:schemeClr val="tx2"/>
                </a:solidFill>
                <a:latin typeface="+mj-lt"/>
                <a:ea typeface="+mj-ea"/>
                <a:cs typeface="+mj-cs"/>
              </a:defRPr>
            </a:lvl1pPr>
          </a:lstStyle>
          <a:p>
            <a:pPr algn="ctr"/>
            <a:r>
              <a:rPr lang="en-US" sz="2800" b="1" dirty="0" err="1" smtClean="0">
                <a:solidFill>
                  <a:schemeClr val="tx1"/>
                </a:solidFill>
                <a:latin typeface="Times New Roman" pitchFamily="18" charset="0"/>
                <a:cs typeface="Times New Roman" pitchFamily="18" charset="0"/>
              </a:rPr>
              <a:t>Căn</a:t>
            </a:r>
            <a:r>
              <a:rPr lang="en-US" sz="2800" b="1" dirty="0" smtClean="0">
                <a:solidFill>
                  <a:schemeClr val="tx1"/>
                </a:solidFill>
                <a:latin typeface="Times New Roman" pitchFamily="18" charset="0"/>
                <a:cs typeface="Times New Roman" pitchFamily="18" charset="0"/>
              </a:rPr>
              <a:t> </a:t>
            </a:r>
            <a:r>
              <a:rPr lang="en-US" sz="2800" b="1" dirty="0" err="1" smtClean="0">
                <a:solidFill>
                  <a:schemeClr val="tx1"/>
                </a:solidFill>
                <a:latin typeface="Times New Roman" pitchFamily="18" charset="0"/>
                <a:cs typeface="Times New Roman" pitchFamily="18" charset="0"/>
              </a:rPr>
              <a:t>cứ</a:t>
            </a:r>
            <a:r>
              <a:rPr lang="en-US" sz="2800" b="1" dirty="0" smtClean="0">
                <a:solidFill>
                  <a:schemeClr val="tx1"/>
                </a:solidFill>
                <a:latin typeface="Times New Roman" pitchFamily="18" charset="0"/>
                <a:cs typeface="Times New Roman" pitchFamily="18" charset="0"/>
              </a:rPr>
              <a:t> </a:t>
            </a:r>
            <a:r>
              <a:rPr lang="en-US" sz="2800" b="1" dirty="0" err="1" smtClean="0">
                <a:solidFill>
                  <a:schemeClr val="tx1"/>
                </a:solidFill>
                <a:latin typeface="Times New Roman" pitchFamily="18" charset="0"/>
                <a:cs typeface="Times New Roman" pitchFamily="18" charset="0"/>
              </a:rPr>
              <a:t>pháp</a:t>
            </a:r>
            <a:r>
              <a:rPr lang="en-US" sz="2800" b="1" dirty="0" smtClean="0">
                <a:solidFill>
                  <a:schemeClr val="tx1"/>
                </a:solidFill>
                <a:latin typeface="Times New Roman" pitchFamily="18" charset="0"/>
                <a:cs typeface="Times New Roman" pitchFamily="18" charset="0"/>
              </a:rPr>
              <a:t> </a:t>
            </a:r>
            <a:r>
              <a:rPr lang="en-US" sz="2800" b="1" dirty="0" err="1" smtClean="0">
                <a:solidFill>
                  <a:schemeClr val="tx1"/>
                </a:solidFill>
                <a:latin typeface="Times New Roman" pitchFamily="18" charset="0"/>
                <a:cs typeface="Times New Roman" pitchFamily="18" charset="0"/>
              </a:rPr>
              <a:t>lý</a:t>
            </a:r>
            <a:r>
              <a:rPr lang="en-US" sz="2800" b="1" dirty="0" smtClean="0">
                <a:solidFill>
                  <a:schemeClr val="tx1"/>
                </a:solidFill>
                <a:latin typeface="Times New Roman" pitchFamily="18" charset="0"/>
                <a:cs typeface="Times New Roman" pitchFamily="18" charset="0"/>
              </a:rPr>
              <a:t> </a:t>
            </a:r>
            <a:r>
              <a:rPr lang="en-US" sz="2800" b="1" dirty="0" err="1" smtClean="0">
                <a:solidFill>
                  <a:schemeClr val="tx1"/>
                </a:solidFill>
                <a:latin typeface="Times New Roman" pitchFamily="18" charset="0"/>
                <a:cs typeface="Times New Roman" pitchFamily="18" charset="0"/>
              </a:rPr>
              <a:t>của</a:t>
            </a:r>
            <a:r>
              <a:rPr lang="en-US" sz="2800" b="1" dirty="0" smtClean="0">
                <a:solidFill>
                  <a:schemeClr val="tx1"/>
                </a:solidFill>
                <a:latin typeface="Times New Roman" pitchFamily="18" charset="0"/>
                <a:cs typeface="Times New Roman" pitchFamily="18" charset="0"/>
              </a:rPr>
              <a:t> </a:t>
            </a:r>
            <a:r>
              <a:rPr lang="en-US" sz="2800" b="1" dirty="0" err="1" smtClean="0">
                <a:solidFill>
                  <a:schemeClr val="tx1"/>
                </a:solidFill>
                <a:latin typeface="Times New Roman" pitchFamily="18" charset="0"/>
                <a:cs typeface="Times New Roman" pitchFamily="18" charset="0"/>
              </a:rPr>
              <a:t>phòng</a:t>
            </a:r>
            <a:r>
              <a:rPr lang="en-US" sz="2800" b="1" dirty="0" smtClean="0">
                <a:solidFill>
                  <a:schemeClr val="tx1"/>
                </a:solidFill>
                <a:latin typeface="Times New Roman" pitchFamily="18" charset="0"/>
                <a:cs typeface="Times New Roman" pitchFamily="18" charset="0"/>
              </a:rPr>
              <a:t> </a:t>
            </a:r>
            <a:r>
              <a:rPr lang="en-US" sz="2800" b="1" dirty="0" err="1" smtClean="0">
                <a:solidFill>
                  <a:schemeClr val="tx1"/>
                </a:solidFill>
                <a:latin typeface="Times New Roman" pitchFamily="18" charset="0"/>
                <a:cs typeface="Times New Roman" pitchFamily="18" charset="0"/>
              </a:rPr>
              <a:t>chống</a:t>
            </a:r>
            <a:r>
              <a:rPr lang="en-US" sz="2800" b="1" dirty="0" smtClean="0">
                <a:solidFill>
                  <a:schemeClr val="tx1"/>
                </a:solidFill>
                <a:latin typeface="Times New Roman" pitchFamily="18" charset="0"/>
                <a:cs typeface="Times New Roman" pitchFamily="18" charset="0"/>
              </a:rPr>
              <a:t> BLHĐ ở </a:t>
            </a:r>
            <a:r>
              <a:rPr lang="en-US" sz="2800" b="1" dirty="0" err="1" smtClean="0">
                <a:solidFill>
                  <a:schemeClr val="tx1"/>
                </a:solidFill>
                <a:latin typeface="Times New Roman" pitchFamily="18" charset="0"/>
                <a:cs typeface="Times New Roman" pitchFamily="18" charset="0"/>
              </a:rPr>
              <a:t>Việt</a:t>
            </a:r>
            <a:r>
              <a:rPr lang="en-US" sz="2800" b="1" dirty="0">
                <a:solidFill>
                  <a:schemeClr val="tx1"/>
                </a:solidFill>
                <a:latin typeface="Times New Roman" pitchFamily="18" charset="0"/>
                <a:cs typeface="Times New Roman" pitchFamily="18" charset="0"/>
              </a:rPr>
              <a:t> </a:t>
            </a:r>
            <a:r>
              <a:rPr lang="en-US" sz="2800" b="1" dirty="0" smtClean="0">
                <a:solidFill>
                  <a:schemeClr val="tx1"/>
                </a:solidFill>
                <a:latin typeface="Times New Roman" pitchFamily="18" charset="0"/>
                <a:cs typeface="Times New Roman" pitchFamily="18" charset="0"/>
              </a:rPr>
              <a:t>Nam</a:t>
            </a:r>
            <a:endParaRPr lang="en-US" sz="2800" dirty="0">
              <a:solidFill>
                <a:schemeClr val="tx1"/>
              </a:solidFill>
              <a:latin typeface="Times New Roman" pitchFamily="18" charset="0"/>
              <a:cs typeface="Times New Roman" pitchFamily="18" charset="0"/>
            </a:endParaRPr>
          </a:p>
        </p:txBody>
      </p:sp>
      <p:sp>
        <p:nvSpPr>
          <p:cNvPr id="5" name="TextBox 4"/>
          <p:cNvSpPr txBox="1"/>
          <p:nvPr/>
        </p:nvSpPr>
        <p:spPr>
          <a:xfrm>
            <a:off x="0" y="762000"/>
            <a:ext cx="9144000" cy="5973943"/>
          </a:xfrm>
          <a:prstGeom prst="rect">
            <a:avLst/>
          </a:prstGeom>
          <a:solidFill>
            <a:schemeClr val="accent1">
              <a:lumMod val="40000"/>
              <a:lumOff val="60000"/>
            </a:schemeClr>
          </a:solidFill>
        </p:spPr>
        <p:txBody>
          <a:bodyPr wrap="square" rtlCol="0">
            <a:spAutoFit/>
          </a:bodyPr>
          <a:lstStyle/>
          <a:p>
            <a:pPr lvl="0">
              <a:lnSpc>
                <a:spcPct val="130000"/>
              </a:lnSpc>
            </a:pPr>
            <a:r>
              <a:rPr lang="en-US" sz="2100" dirty="0">
                <a:latin typeface="Times New Roman" pitchFamily="18" charset="0"/>
                <a:cs typeface="Times New Roman" pitchFamily="18" charset="0"/>
              </a:rPr>
              <a:t>-</a:t>
            </a:r>
            <a:r>
              <a:rPr lang="en-US" sz="2100" dirty="0" smtClean="0">
                <a:latin typeface="Times New Roman" pitchFamily="18" charset="0"/>
                <a:cs typeface="Times New Roman" pitchFamily="18" charset="0"/>
              </a:rPr>
              <a:t> </a:t>
            </a:r>
            <a:r>
              <a:rPr lang="en-US" sz="2100" dirty="0" err="1" smtClean="0">
                <a:latin typeface="Times New Roman" pitchFamily="18" charset="0"/>
                <a:cs typeface="Times New Roman" pitchFamily="18" charset="0"/>
              </a:rPr>
              <a:t>Công</a:t>
            </a:r>
            <a:r>
              <a:rPr lang="en-US" sz="2100" dirty="0" smtClean="0">
                <a:latin typeface="Times New Roman" pitchFamily="18" charset="0"/>
                <a:cs typeface="Times New Roman" pitchFamily="18" charset="0"/>
              </a:rPr>
              <a:t> </a:t>
            </a:r>
            <a:r>
              <a:rPr lang="en-US" sz="2100" dirty="0" err="1">
                <a:latin typeface="Times New Roman" pitchFamily="18" charset="0"/>
                <a:cs typeface="Times New Roman" pitchFamily="18" charset="0"/>
              </a:rPr>
              <a:t>ước</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bảo</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vệ</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trẻ</a:t>
            </a:r>
            <a:r>
              <a:rPr lang="en-US" sz="2100" dirty="0">
                <a:latin typeface="Times New Roman" pitchFamily="18" charset="0"/>
                <a:cs typeface="Times New Roman" pitchFamily="18" charset="0"/>
              </a:rPr>
              <a:t> </a:t>
            </a:r>
            <a:r>
              <a:rPr lang="en-US" sz="2100" dirty="0" err="1" smtClean="0">
                <a:latin typeface="Times New Roman" pitchFamily="18" charset="0"/>
                <a:cs typeface="Times New Roman" pitchFamily="18" charset="0"/>
              </a:rPr>
              <a:t>em</a:t>
            </a:r>
            <a:r>
              <a:rPr lang="en-US" sz="2100" dirty="0" smtClean="0">
                <a:latin typeface="Times New Roman" pitchFamily="18" charset="0"/>
                <a:cs typeface="Times New Roman" pitchFamily="18" charset="0"/>
              </a:rPr>
              <a:t>, </a:t>
            </a:r>
            <a:r>
              <a:rPr lang="en-US" sz="2100" dirty="0" err="1">
                <a:latin typeface="Times New Roman" pitchFamily="18" charset="0"/>
                <a:cs typeface="Times New Roman" pitchFamily="18" charset="0"/>
              </a:rPr>
              <a:t>Luật</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trẻ</a:t>
            </a:r>
            <a:r>
              <a:rPr lang="en-US" sz="2100" dirty="0">
                <a:latin typeface="Times New Roman" pitchFamily="18" charset="0"/>
                <a:cs typeface="Times New Roman" pitchFamily="18" charset="0"/>
              </a:rPr>
              <a:t> </a:t>
            </a:r>
            <a:r>
              <a:rPr lang="en-US" sz="2100" dirty="0" err="1" smtClean="0">
                <a:latin typeface="Times New Roman" pitchFamily="18" charset="0"/>
                <a:cs typeface="Times New Roman" pitchFamily="18" charset="0"/>
              </a:rPr>
              <a:t>em</a:t>
            </a:r>
            <a:r>
              <a:rPr lang="en-US" sz="2100" dirty="0" smtClean="0">
                <a:latin typeface="Times New Roman" pitchFamily="18" charset="0"/>
                <a:cs typeface="Times New Roman" pitchFamily="18" charset="0"/>
              </a:rPr>
              <a:t>, </a:t>
            </a:r>
            <a:r>
              <a:rPr lang="en-US" sz="2100" dirty="0" err="1" smtClean="0">
                <a:latin typeface="Times New Roman" pitchFamily="18" charset="0"/>
                <a:cs typeface="Times New Roman" pitchFamily="18" charset="0"/>
              </a:rPr>
              <a:t>Luật</a:t>
            </a:r>
            <a:r>
              <a:rPr lang="en-US" sz="2100" dirty="0" smtClean="0">
                <a:latin typeface="Times New Roman" pitchFamily="18" charset="0"/>
                <a:cs typeface="Times New Roman" pitchFamily="18" charset="0"/>
              </a:rPr>
              <a:t> </a:t>
            </a:r>
            <a:r>
              <a:rPr lang="en-US" sz="2100" dirty="0" err="1">
                <a:latin typeface="Times New Roman" pitchFamily="18" charset="0"/>
                <a:cs typeface="Times New Roman" pitchFamily="18" charset="0"/>
              </a:rPr>
              <a:t>Giáo</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dục</a:t>
            </a:r>
            <a:r>
              <a:rPr lang="en-US" sz="2100" dirty="0">
                <a:latin typeface="Times New Roman" pitchFamily="18" charset="0"/>
                <a:cs typeface="Times New Roman" pitchFamily="18" charset="0"/>
              </a:rPr>
              <a:t> </a:t>
            </a:r>
            <a:r>
              <a:rPr lang="en-US" sz="2100" dirty="0" smtClean="0">
                <a:latin typeface="Times New Roman" pitchFamily="18" charset="0"/>
                <a:cs typeface="Times New Roman" pitchFamily="18" charset="0"/>
              </a:rPr>
              <a:t>, </a:t>
            </a:r>
            <a:r>
              <a:rPr lang="en-US" sz="2100" dirty="0" err="1" smtClean="0">
                <a:latin typeface="Times New Roman" pitchFamily="18" charset="0"/>
                <a:cs typeface="Times New Roman" pitchFamily="18" charset="0"/>
              </a:rPr>
              <a:t>Luật</a:t>
            </a:r>
            <a:r>
              <a:rPr lang="en-US" sz="2100" dirty="0" smtClean="0">
                <a:latin typeface="Times New Roman" pitchFamily="18" charset="0"/>
                <a:cs typeface="Times New Roman" pitchFamily="18" charset="0"/>
              </a:rPr>
              <a:t> </a:t>
            </a:r>
            <a:r>
              <a:rPr lang="en-US" sz="2100" dirty="0" err="1">
                <a:latin typeface="Times New Roman" pitchFamily="18" charset="0"/>
                <a:cs typeface="Times New Roman" pitchFamily="18" charset="0"/>
              </a:rPr>
              <a:t>Hình</a:t>
            </a:r>
            <a:r>
              <a:rPr lang="en-US" sz="2100" dirty="0">
                <a:latin typeface="Times New Roman" pitchFamily="18" charset="0"/>
                <a:cs typeface="Times New Roman" pitchFamily="18" charset="0"/>
              </a:rPr>
              <a:t> </a:t>
            </a:r>
            <a:r>
              <a:rPr lang="en-US" sz="2100" dirty="0" err="1" smtClean="0">
                <a:latin typeface="Times New Roman" pitchFamily="18" charset="0"/>
                <a:cs typeface="Times New Roman" pitchFamily="18" charset="0"/>
              </a:rPr>
              <a:t>sự</a:t>
            </a:r>
            <a:endParaRPr lang="en-US" sz="2100" dirty="0" smtClean="0">
              <a:latin typeface="Times New Roman" pitchFamily="18" charset="0"/>
              <a:cs typeface="Times New Roman" pitchFamily="18" charset="0"/>
            </a:endParaRPr>
          </a:p>
          <a:p>
            <a:pPr>
              <a:lnSpc>
                <a:spcPct val="130000"/>
              </a:lnSpc>
            </a:pPr>
            <a:r>
              <a:rPr lang="en-US" sz="2100" dirty="0" smtClean="0">
                <a:latin typeface="Times New Roman" pitchFamily="18" charset="0"/>
                <a:cs typeface="Times New Roman" pitchFamily="18" charset="0"/>
              </a:rPr>
              <a:t>- </a:t>
            </a:r>
            <a:r>
              <a:rPr lang="en-US" sz="2100" dirty="0" err="1" smtClean="0">
                <a:latin typeface="Times New Roman" pitchFamily="18" charset="0"/>
                <a:cs typeface="Times New Roman" pitchFamily="18" charset="0"/>
              </a:rPr>
              <a:t>Nghị</a:t>
            </a:r>
            <a:r>
              <a:rPr lang="en-US" sz="2100" dirty="0" smtClean="0">
                <a:latin typeface="Times New Roman" pitchFamily="18" charset="0"/>
                <a:cs typeface="Times New Roman" pitchFamily="18" charset="0"/>
              </a:rPr>
              <a:t> </a:t>
            </a:r>
            <a:r>
              <a:rPr lang="en-US" sz="2100" dirty="0" err="1">
                <a:latin typeface="Times New Roman" pitchFamily="18" charset="0"/>
                <a:cs typeface="Times New Roman" pitchFamily="18" charset="0"/>
              </a:rPr>
              <a:t>quyết</a:t>
            </a:r>
            <a:r>
              <a:rPr lang="en-US" sz="2100" dirty="0">
                <a:latin typeface="Times New Roman" pitchFamily="18" charset="0"/>
                <a:cs typeface="Times New Roman" pitchFamily="18" charset="0"/>
              </a:rPr>
              <a:t> 29-NQ/TW </a:t>
            </a:r>
            <a:r>
              <a:rPr lang="en-US" sz="2100" dirty="0" err="1">
                <a:latin typeface="Times New Roman" pitchFamily="18" charset="0"/>
                <a:cs typeface="Times New Roman" pitchFamily="18" charset="0"/>
              </a:rPr>
              <a:t>Về</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đổi</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mới</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căn</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bản</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toàn</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diện</a:t>
            </a:r>
            <a:r>
              <a:rPr lang="en-US" sz="2100" dirty="0">
                <a:latin typeface="Times New Roman" pitchFamily="18" charset="0"/>
                <a:cs typeface="Times New Roman" pitchFamily="18" charset="0"/>
              </a:rPr>
              <a:t> GD&amp;ĐT </a:t>
            </a:r>
          </a:p>
          <a:p>
            <a:pPr>
              <a:lnSpc>
                <a:spcPct val="130000"/>
              </a:lnSpc>
            </a:pPr>
            <a:r>
              <a:rPr lang="en-US" sz="2100" dirty="0">
                <a:latin typeface="Times New Roman" pitchFamily="18" charset="0"/>
                <a:cs typeface="Times New Roman" pitchFamily="18" charset="0"/>
              </a:rPr>
              <a:t>- </a:t>
            </a:r>
            <a:r>
              <a:rPr lang="en-US" sz="2100" kern="1700" spc="10" dirty="0" smtClean="0">
                <a:latin typeface="Times New Roman" pitchFamily="18" charset="0"/>
                <a:cs typeface="Times New Roman" pitchFamily="18" charset="0"/>
              </a:rPr>
              <a:t>NĐ 80/2017/NĐ-CP</a:t>
            </a:r>
            <a:r>
              <a:rPr lang="en-US" sz="2100" kern="1700" spc="10" dirty="0">
                <a:latin typeface="Times New Roman" pitchFamily="18" charset="0"/>
                <a:cs typeface="Times New Roman" pitchFamily="18" charset="0"/>
              </a:rPr>
              <a:t>, </a:t>
            </a:r>
            <a:r>
              <a:rPr lang="en-US" sz="2100" kern="1700" spc="10" dirty="0" err="1">
                <a:latin typeface="Times New Roman" pitchFamily="18" charset="0"/>
                <a:cs typeface="Times New Roman" pitchFamily="18" charset="0"/>
              </a:rPr>
              <a:t>về</a:t>
            </a:r>
            <a:r>
              <a:rPr lang="en-US" sz="2100" kern="1700" spc="10" dirty="0">
                <a:latin typeface="Times New Roman" pitchFamily="18" charset="0"/>
                <a:cs typeface="Times New Roman" pitchFamily="18" charset="0"/>
              </a:rPr>
              <a:t> MTGD an </a:t>
            </a:r>
            <a:r>
              <a:rPr lang="en-US" sz="2100" kern="1700" spc="10" dirty="0" err="1">
                <a:latin typeface="Times New Roman" pitchFamily="18" charset="0"/>
                <a:cs typeface="Times New Roman" pitchFamily="18" charset="0"/>
              </a:rPr>
              <a:t>toàn</a:t>
            </a:r>
            <a:r>
              <a:rPr lang="en-US" sz="2100" kern="1700" spc="10" dirty="0">
                <a:latin typeface="Times New Roman" pitchFamily="18" charset="0"/>
                <a:cs typeface="Times New Roman" pitchFamily="18" charset="0"/>
              </a:rPr>
              <a:t>, </a:t>
            </a:r>
            <a:r>
              <a:rPr lang="en-US" sz="2100" kern="1700" spc="10" dirty="0" err="1">
                <a:latin typeface="Times New Roman" pitchFamily="18" charset="0"/>
                <a:cs typeface="Times New Roman" pitchFamily="18" charset="0"/>
              </a:rPr>
              <a:t>lành</a:t>
            </a:r>
            <a:r>
              <a:rPr lang="en-US" sz="2100" kern="1700" spc="10" dirty="0">
                <a:latin typeface="Times New Roman" pitchFamily="18" charset="0"/>
                <a:cs typeface="Times New Roman" pitchFamily="18" charset="0"/>
              </a:rPr>
              <a:t> </a:t>
            </a:r>
            <a:r>
              <a:rPr lang="en-US" sz="2100" kern="1700" spc="10" dirty="0" err="1">
                <a:latin typeface="Times New Roman" pitchFamily="18" charset="0"/>
                <a:cs typeface="Times New Roman" pitchFamily="18" charset="0"/>
              </a:rPr>
              <a:t>mạnh</a:t>
            </a:r>
            <a:r>
              <a:rPr lang="en-US" sz="2100" kern="1700" spc="10" dirty="0">
                <a:latin typeface="Times New Roman" pitchFamily="18" charset="0"/>
                <a:cs typeface="Times New Roman" pitchFamily="18" charset="0"/>
              </a:rPr>
              <a:t>, </a:t>
            </a:r>
            <a:r>
              <a:rPr lang="en-US" sz="2100" kern="1700" spc="10" dirty="0" err="1">
                <a:latin typeface="Times New Roman" pitchFamily="18" charset="0"/>
                <a:cs typeface="Times New Roman" pitchFamily="18" charset="0"/>
              </a:rPr>
              <a:t>thân</a:t>
            </a:r>
            <a:r>
              <a:rPr lang="en-US" sz="2100" kern="1700" spc="10" dirty="0">
                <a:latin typeface="Times New Roman" pitchFamily="18" charset="0"/>
                <a:cs typeface="Times New Roman" pitchFamily="18" charset="0"/>
              </a:rPr>
              <a:t> </a:t>
            </a:r>
            <a:r>
              <a:rPr lang="en-US" sz="2100" kern="1700" spc="10" dirty="0" err="1">
                <a:latin typeface="Times New Roman" pitchFamily="18" charset="0"/>
                <a:cs typeface="Times New Roman" pitchFamily="18" charset="0"/>
              </a:rPr>
              <a:t>thiện</a:t>
            </a:r>
            <a:r>
              <a:rPr lang="en-US" sz="2100" kern="1700" spc="10" dirty="0">
                <a:latin typeface="Times New Roman" pitchFamily="18" charset="0"/>
                <a:cs typeface="Times New Roman" pitchFamily="18" charset="0"/>
              </a:rPr>
              <a:t>, </a:t>
            </a:r>
            <a:r>
              <a:rPr lang="en-US" sz="2100" kern="1700" spc="10" dirty="0" err="1">
                <a:latin typeface="Times New Roman" pitchFamily="18" charset="0"/>
                <a:cs typeface="Times New Roman" pitchFamily="18" charset="0"/>
              </a:rPr>
              <a:t>phòng</a:t>
            </a:r>
            <a:r>
              <a:rPr lang="en-US" sz="2100" kern="1700" spc="10" dirty="0">
                <a:latin typeface="Times New Roman" pitchFamily="18" charset="0"/>
                <a:cs typeface="Times New Roman" pitchFamily="18" charset="0"/>
              </a:rPr>
              <a:t> </a:t>
            </a:r>
            <a:r>
              <a:rPr lang="en-US" sz="2100" kern="1700" spc="10" dirty="0" err="1">
                <a:latin typeface="Times New Roman" pitchFamily="18" charset="0"/>
                <a:cs typeface="Times New Roman" pitchFamily="18" charset="0"/>
              </a:rPr>
              <a:t>chống</a:t>
            </a:r>
            <a:r>
              <a:rPr lang="en-US" sz="2100" kern="1700" spc="10" dirty="0">
                <a:latin typeface="Times New Roman" pitchFamily="18" charset="0"/>
                <a:cs typeface="Times New Roman" pitchFamily="18" charset="0"/>
              </a:rPr>
              <a:t> </a:t>
            </a:r>
            <a:r>
              <a:rPr lang="en-US" sz="2100" kern="1700" spc="10" dirty="0" smtClean="0">
                <a:latin typeface="Times New Roman" pitchFamily="18" charset="0"/>
                <a:cs typeface="Times New Roman" pitchFamily="18" charset="0"/>
              </a:rPr>
              <a:t>BLHĐ</a:t>
            </a:r>
            <a:endParaRPr lang="en-US" sz="2100" kern="1700" spc="10" dirty="0">
              <a:latin typeface="Times New Roman" pitchFamily="18" charset="0"/>
              <a:cs typeface="Times New Roman" pitchFamily="18" charset="0"/>
            </a:endParaRPr>
          </a:p>
          <a:p>
            <a:pPr>
              <a:lnSpc>
                <a:spcPct val="130000"/>
              </a:lnSpc>
            </a:pP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Quyết</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định</a:t>
            </a:r>
            <a:r>
              <a:rPr lang="en-US" sz="2100" dirty="0">
                <a:latin typeface="Times New Roman" pitchFamily="18" charset="0"/>
                <a:cs typeface="Times New Roman" pitchFamily="18" charset="0"/>
              </a:rPr>
              <a:t> 04/VBHN- BGDĐT, Ban </a:t>
            </a:r>
            <a:r>
              <a:rPr lang="en-US" sz="2100" dirty="0" err="1">
                <a:latin typeface="Times New Roman" pitchFamily="18" charset="0"/>
                <a:cs typeface="Times New Roman" pitchFamily="18" charset="0"/>
              </a:rPr>
              <a:t>hành</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Điều</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lệ</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trường</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mầm</a:t>
            </a:r>
            <a:r>
              <a:rPr lang="en-US" sz="2100" dirty="0">
                <a:latin typeface="Times New Roman" pitchFamily="18" charset="0"/>
                <a:cs typeface="Times New Roman" pitchFamily="18" charset="0"/>
              </a:rPr>
              <a:t> non</a:t>
            </a:r>
          </a:p>
          <a:p>
            <a:pPr>
              <a:lnSpc>
                <a:spcPct val="130000"/>
              </a:lnSpc>
            </a:pP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Thông</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tư</a:t>
            </a:r>
            <a:r>
              <a:rPr lang="en-US" sz="2100" dirty="0">
                <a:latin typeface="Times New Roman" pitchFamily="18" charset="0"/>
                <a:cs typeface="Times New Roman" pitchFamily="18" charset="0"/>
              </a:rPr>
              <a:t> 13 /2010/TT-BGDĐT </a:t>
            </a:r>
            <a:r>
              <a:rPr lang="en-US" sz="2100" dirty="0" err="1">
                <a:latin typeface="Times New Roman" pitchFamily="18" charset="0"/>
                <a:cs typeface="Times New Roman" pitchFamily="18" charset="0"/>
              </a:rPr>
              <a:t>về</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xây</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dựng</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trường</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học</a:t>
            </a:r>
            <a:r>
              <a:rPr lang="en-US" sz="2100" dirty="0">
                <a:latin typeface="Times New Roman" pitchFamily="18" charset="0"/>
                <a:cs typeface="Times New Roman" pitchFamily="18" charset="0"/>
              </a:rPr>
              <a:t> an </a:t>
            </a:r>
            <a:r>
              <a:rPr lang="en-US" sz="2100" dirty="0" err="1">
                <a:latin typeface="Times New Roman" pitchFamily="18" charset="0"/>
                <a:cs typeface="Times New Roman" pitchFamily="18" charset="0"/>
              </a:rPr>
              <a:t>toàn</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phòng</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chống</a:t>
            </a:r>
            <a:r>
              <a:rPr lang="en-US" sz="2100" dirty="0">
                <a:latin typeface="Times New Roman" pitchFamily="18" charset="0"/>
                <a:cs typeface="Times New Roman" pitchFamily="18" charset="0"/>
              </a:rPr>
              <a:t> tai </a:t>
            </a:r>
            <a:r>
              <a:rPr lang="en-US" sz="2100" dirty="0" err="1">
                <a:latin typeface="Times New Roman" pitchFamily="18" charset="0"/>
                <a:cs typeface="Times New Roman" pitchFamily="18" charset="0"/>
              </a:rPr>
              <a:t>nạn</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thương</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tích</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trong</a:t>
            </a:r>
            <a:r>
              <a:rPr lang="en-US" sz="2100" dirty="0">
                <a:latin typeface="Times New Roman" pitchFamily="18" charset="0"/>
                <a:cs typeface="Times New Roman" pitchFamily="18" charset="0"/>
              </a:rPr>
              <a:t> CS GDMN</a:t>
            </a:r>
          </a:p>
          <a:p>
            <a:pPr>
              <a:lnSpc>
                <a:spcPct val="130000"/>
              </a:lnSpc>
            </a:pP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Thông</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tư</a:t>
            </a:r>
            <a:r>
              <a:rPr lang="en-US" sz="2100" dirty="0">
                <a:latin typeface="Times New Roman" pitchFamily="18" charset="0"/>
                <a:cs typeface="Times New Roman" pitchFamily="18" charset="0"/>
              </a:rPr>
              <a:t> 21/2014/TT-BGDĐT, </a:t>
            </a:r>
            <a:r>
              <a:rPr lang="en-US" sz="2100" dirty="0" err="1">
                <a:latin typeface="Times New Roman" pitchFamily="18" charset="0"/>
                <a:cs typeface="Times New Roman" pitchFamily="18" charset="0"/>
              </a:rPr>
              <a:t>Quy</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định</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về</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quản</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lí</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và</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sử</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dụng</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xuất</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bản</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phẩm</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tham</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khảo</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trong</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các</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cơ</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sở</a:t>
            </a:r>
            <a:r>
              <a:rPr lang="en-US" sz="2100" dirty="0">
                <a:latin typeface="Times New Roman" pitchFamily="18" charset="0"/>
                <a:cs typeface="Times New Roman" pitchFamily="18" charset="0"/>
              </a:rPr>
              <a:t> GDMN, GDPT </a:t>
            </a:r>
            <a:r>
              <a:rPr lang="en-US" sz="2100" dirty="0" err="1">
                <a:latin typeface="Times New Roman" pitchFamily="18" charset="0"/>
                <a:cs typeface="Times New Roman" pitchFamily="18" charset="0"/>
              </a:rPr>
              <a:t>và</a:t>
            </a:r>
            <a:r>
              <a:rPr lang="en-US" sz="2100" dirty="0">
                <a:latin typeface="Times New Roman" pitchFamily="18" charset="0"/>
                <a:cs typeface="Times New Roman" pitchFamily="18" charset="0"/>
              </a:rPr>
              <a:t> GDTX</a:t>
            </a:r>
          </a:p>
          <a:p>
            <a:pPr>
              <a:lnSpc>
                <a:spcPct val="130000"/>
              </a:lnSpc>
            </a:pP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Thông</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tư</a:t>
            </a:r>
            <a:r>
              <a:rPr lang="en-US" sz="2100" b="1" dirty="0">
                <a:latin typeface="Times New Roman" pitchFamily="18" charset="0"/>
                <a:cs typeface="Times New Roman" pitchFamily="18" charset="0"/>
              </a:rPr>
              <a:t> </a:t>
            </a:r>
            <a:r>
              <a:rPr lang="en-US" sz="2100" dirty="0">
                <a:latin typeface="Times New Roman" pitchFamily="18" charset="0"/>
                <a:cs typeface="Times New Roman" pitchFamily="18" charset="0"/>
              </a:rPr>
              <a:t>19/2018</a:t>
            </a:r>
            <a:r>
              <a:rPr lang="vi-VN" sz="2100" dirty="0">
                <a:latin typeface="Times New Roman" pitchFamily="18" charset="0"/>
                <a:cs typeface="Times New Roman" pitchFamily="18" charset="0"/>
              </a:rPr>
              <a:t>/</a:t>
            </a:r>
            <a:r>
              <a:rPr lang="en-US" sz="2100" dirty="0">
                <a:latin typeface="Times New Roman" pitchFamily="18" charset="0"/>
                <a:cs typeface="Times New Roman" pitchFamily="18" charset="0"/>
              </a:rPr>
              <a:t>TT</a:t>
            </a:r>
            <a:r>
              <a:rPr lang="vi-VN" sz="2100" dirty="0">
                <a:latin typeface="Times New Roman" pitchFamily="18" charset="0"/>
                <a:cs typeface="Times New Roman" pitchFamily="18" charset="0"/>
              </a:rPr>
              <a:t>-</a:t>
            </a:r>
            <a:r>
              <a:rPr lang="en-US" sz="2100" dirty="0">
                <a:latin typeface="Times New Roman" pitchFamily="18" charset="0"/>
                <a:cs typeface="Times New Roman" pitchFamily="18" charset="0"/>
              </a:rPr>
              <a:t>BGDĐT, Q</a:t>
            </a:r>
            <a:r>
              <a:rPr lang="vi-VN" sz="2100" dirty="0">
                <a:latin typeface="Times New Roman" pitchFamily="18" charset="0"/>
                <a:cs typeface="Times New Roman" pitchFamily="18" charset="0"/>
              </a:rPr>
              <a:t>uy định về kiểm định chất lượng </a:t>
            </a:r>
            <a:r>
              <a:rPr lang="en-US" sz="2100" dirty="0" smtClean="0">
                <a:latin typeface="Times New Roman" pitchFamily="18" charset="0"/>
                <a:cs typeface="Times New Roman" pitchFamily="18" charset="0"/>
              </a:rPr>
              <a:t>GD</a:t>
            </a:r>
            <a:r>
              <a:rPr lang="vi-VN" sz="2100" dirty="0" smtClean="0">
                <a:latin typeface="Times New Roman" pitchFamily="18" charset="0"/>
                <a:cs typeface="Times New Roman" pitchFamily="18" charset="0"/>
              </a:rPr>
              <a:t> </a:t>
            </a:r>
            <a:r>
              <a:rPr lang="vi-VN" sz="2100" dirty="0">
                <a:latin typeface="Times New Roman" pitchFamily="18" charset="0"/>
                <a:cs typeface="Times New Roman" pitchFamily="18" charset="0"/>
              </a:rPr>
              <a:t>và công nhận đạt chuẩn quốc gia đối với trường </a:t>
            </a:r>
            <a:r>
              <a:rPr lang="en-US" sz="2100" dirty="0" smtClean="0">
                <a:latin typeface="Times New Roman" pitchFamily="18" charset="0"/>
                <a:cs typeface="Times New Roman" pitchFamily="18" charset="0"/>
              </a:rPr>
              <a:t>MN</a:t>
            </a:r>
            <a:endParaRPr lang="en-US" sz="2100" dirty="0">
              <a:latin typeface="Times New Roman" pitchFamily="18" charset="0"/>
              <a:cs typeface="Times New Roman" pitchFamily="18" charset="0"/>
            </a:endParaRPr>
          </a:p>
          <a:p>
            <a:pPr>
              <a:lnSpc>
                <a:spcPct val="130000"/>
              </a:lnSpc>
            </a:pP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Chỉ</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thị</a:t>
            </a:r>
            <a:r>
              <a:rPr lang="en-US" sz="2100" dirty="0">
                <a:latin typeface="Times New Roman" pitchFamily="18" charset="0"/>
                <a:cs typeface="Times New Roman" pitchFamily="18" charset="0"/>
              </a:rPr>
              <a:t> 18/CT-</a:t>
            </a:r>
            <a:r>
              <a:rPr lang="en-US" sz="2100" dirty="0" err="1">
                <a:latin typeface="Times New Roman" pitchFamily="18" charset="0"/>
                <a:cs typeface="Times New Roman" pitchFamily="18" charset="0"/>
              </a:rPr>
              <a:t>TTg</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năm</a:t>
            </a:r>
            <a:r>
              <a:rPr lang="en-US" sz="2100" dirty="0">
                <a:latin typeface="Times New Roman" pitchFamily="18" charset="0"/>
                <a:cs typeface="Times New Roman" pitchFamily="18" charset="0"/>
              </a:rPr>
              <a:t> 2017, </a:t>
            </a:r>
            <a:r>
              <a:rPr lang="vi-VN" sz="2100" dirty="0">
                <a:latin typeface="Times New Roman" pitchFamily="18" charset="0"/>
                <a:cs typeface="Times New Roman" pitchFamily="18" charset="0"/>
              </a:rPr>
              <a:t>về việc tăng cường giải pháp phòng, chống bạo lực, xâm hại trẻ em</a:t>
            </a:r>
            <a:endParaRPr lang="en-US" sz="2100" dirty="0">
              <a:latin typeface="Times New Roman" pitchFamily="18" charset="0"/>
              <a:cs typeface="Times New Roman" pitchFamily="18" charset="0"/>
            </a:endParaRPr>
          </a:p>
          <a:p>
            <a:pPr>
              <a:lnSpc>
                <a:spcPct val="130000"/>
              </a:lnSpc>
            </a:pPr>
            <a:r>
              <a:rPr lang="en-US" sz="2100" kern="1900" dirty="0">
                <a:latin typeface="Times New Roman" pitchFamily="18" charset="0"/>
                <a:cs typeface="Times New Roman" pitchFamily="18" charset="0"/>
              </a:rPr>
              <a:t>- </a:t>
            </a:r>
            <a:r>
              <a:rPr lang="en-US" sz="2100" kern="1900" dirty="0" err="1">
                <a:latin typeface="Times New Roman" pitchFamily="18" charset="0"/>
                <a:cs typeface="Times New Roman" pitchFamily="18" charset="0"/>
              </a:rPr>
              <a:t>Chỉ</a:t>
            </a:r>
            <a:r>
              <a:rPr lang="en-US" sz="2100" kern="1900" dirty="0">
                <a:latin typeface="Times New Roman" pitchFamily="18" charset="0"/>
                <a:cs typeface="Times New Roman" pitchFamily="18" charset="0"/>
              </a:rPr>
              <a:t> </a:t>
            </a:r>
            <a:r>
              <a:rPr lang="en-US" sz="2100" kern="1900" dirty="0" err="1">
                <a:latin typeface="Times New Roman" pitchFamily="18" charset="0"/>
                <a:cs typeface="Times New Roman" pitchFamily="18" charset="0"/>
              </a:rPr>
              <a:t>thị</a:t>
            </a:r>
            <a:r>
              <a:rPr lang="en-US" sz="2100" kern="1900" dirty="0">
                <a:latin typeface="Times New Roman" pitchFamily="18" charset="0"/>
                <a:cs typeface="Times New Roman" pitchFamily="18" charset="0"/>
              </a:rPr>
              <a:t>  993/CT-BGDĐT, </a:t>
            </a:r>
            <a:r>
              <a:rPr lang="en-US" sz="2100" kern="1900" dirty="0" smtClean="0">
                <a:latin typeface="Times New Roman" pitchFamily="18" charset="0"/>
                <a:cs typeface="Times New Roman" pitchFamily="18" charset="0"/>
              </a:rPr>
              <a:t>t</a:t>
            </a:r>
            <a:r>
              <a:rPr lang="vi-VN" sz="2100" kern="1900" dirty="0" smtClean="0">
                <a:latin typeface="Times New Roman" pitchFamily="18" charset="0"/>
                <a:cs typeface="Times New Roman" pitchFamily="18" charset="0"/>
              </a:rPr>
              <a:t>ăng </a:t>
            </a:r>
            <a:r>
              <a:rPr lang="vi-VN" sz="2100" kern="1900" dirty="0">
                <a:latin typeface="Times New Roman" pitchFamily="18" charset="0"/>
                <a:cs typeface="Times New Roman" pitchFamily="18" charset="0"/>
              </a:rPr>
              <a:t>cường giải pháp phòng, ch</a:t>
            </a:r>
            <a:r>
              <a:rPr lang="en-US" sz="2100" kern="1900" dirty="0">
                <a:latin typeface="Times New Roman" pitchFamily="18" charset="0"/>
                <a:cs typeface="Times New Roman" pitchFamily="18" charset="0"/>
              </a:rPr>
              <a:t>ố</a:t>
            </a:r>
            <a:r>
              <a:rPr lang="vi-VN" sz="2100" kern="1900" dirty="0">
                <a:latin typeface="Times New Roman" pitchFamily="18" charset="0"/>
                <a:cs typeface="Times New Roman" pitchFamily="18" charset="0"/>
              </a:rPr>
              <a:t>ng </a:t>
            </a:r>
            <a:r>
              <a:rPr lang="en-US" sz="2100" kern="1900" dirty="0" smtClean="0">
                <a:latin typeface="Times New Roman" pitchFamily="18" charset="0"/>
                <a:cs typeface="Times New Roman" pitchFamily="18" charset="0"/>
              </a:rPr>
              <a:t>BLHĐ </a:t>
            </a:r>
            <a:r>
              <a:rPr lang="vi-VN" sz="2100" kern="1900" dirty="0" smtClean="0">
                <a:latin typeface="Times New Roman" pitchFamily="18" charset="0"/>
                <a:cs typeface="Times New Roman" pitchFamily="18" charset="0"/>
              </a:rPr>
              <a:t>trong </a:t>
            </a:r>
            <a:r>
              <a:rPr lang="en-US" sz="2100" kern="1900" dirty="0" smtClean="0">
                <a:latin typeface="Times New Roman" pitchFamily="18" charset="0"/>
                <a:cs typeface="Times New Roman" pitchFamily="18" charset="0"/>
              </a:rPr>
              <a:t>CSGD</a:t>
            </a:r>
            <a:endParaRPr lang="en-US" sz="2100" kern="1900" dirty="0">
              <a:latin typeface="Times New Roman" pitchFamily="18" charset="0"/>
              <a:cs typeface="Times New Roman" pitchFamily="18" charset="0"/>
            </a:endParaRPr>
          </a:p>
        </p:txBody>
      </p:sp>
    </p:spTree>
    <p:extLst>
      <p:ext uri="{BB962C8B-B14F-4D97-AF65-F5344CB8AC3E}">
        <p14:creationId xmlns:p14="http://schemas.microsoft.com/office/powerpoint/2010/main" val="573468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62000" y="304800"/>
            <a:ext cx="7467600" cy="830997"/>
          </a:xfrm>
          <a:prstGeom prst="rect">
            <a:avLst/>
          </a:prstGeom>
          <a:solidFill>
            <a:schemeClr val="accent2">
              <a:lumMod val="20000"/>
              <a:lumOff val="80000"/>
            </a:schemeClr>
          </a:solidFill>
        </p:spPr>
        <p:txBody>
          <a:bodyPr wrap="square">
            <a:spAutoFit/>
          </a:bodyPr>
          <a:lstStyle/>
          <a:p>
            <a:pPr algn="ctr"/>
            <a:r>
              <a:rPr lang="en-US" sz="2400" b="1" dirty="0" err="1">
                <a:latin typeface="Times New Roman" pitchFamily="18" charset="0"/>
                <a:cs typeface="Times New Roman" pitchFamily="18" charset="0"/>
              </a:rPr>
              <a:t>Đ</a:t>
            </a:r>
            <a:r>
              <a:rPr lang="en-US" sz="2400" b="1" dirty="0" err="1" smtClean="0">
                <a:latin typeface="Times New Roman" pitchFamily="18" charset="0"/>
                <a:cs typeface="Times New Roman" pitchFamily="18" charset="0"/>
              </a:rPr>
              <a:t>ối</a:t>
            </a:r>
            <a:r>
              <a:rPr lang="en-US" sz="2400" b="1" dirty="0" smtClean="0">
                <a:latin typeface="Times New Roman" pitchFamily="18" charset="0"/>
                <a:cs typeface="Times New Roman" pitchFamily="18" charset="0"/>
              </a:rPr>
              <a:t> </a:t>
            </a:r>
            <a:r>
              <a:rPr lang="en-US" sz="2400" b="1" dirty="0" err="1">
                <a:latin typeface="Times New Roman" pitchFamily="18" charset="0"/>
                <a:cs typeface="Times New Roman" pitchFamily="18" charset="0"/>
              </a:rPr>
              <a:t>tượng</a:t>
            </a:r>
            <a:r>
              <a:rPr lang="en-US" sz="2400" b="1" dirty="0">
                <a:latin typeface="Times New Roman" pitchFamily="18" charset="0"/>
                <a:cs typeface="Times New Roman" pitchFamily="18" charset="0"/>
              </a:rPr>
              <a:t> </a:t>
            </a:r>
            <a:r>
              <a:rPr lang="pt-BR" sz="2400" b="1" dirty="0">
                <a:latin typeface="Times New Roman" pitchFamily="18" charset="0"/>
                <a:cs typeface="Times New Roman" pitchFamily="18" charset="0"/>
              </a:rPr>
              <a:t>tham gia vào quá trình </a:t>
            </a:r>
            <a:r>
              <a:rPr lang="pt-BR" sz="2400" b="1" dirty="0" smtClean="0">
                <a:latin typeface="Times New Roman" pitchFamily="18" charset="0"/>
                <a:cs typeface="Times New Roman" pitchFamily="18" charset="0"/>
              </a:rPr>
              <a:t>CS-GD </a:t>
            </a:r>
            <a:r>
              <a:rPr lang="pt-BR" sz="2400" b="1" dirty="0">
                <a:latin typeface="Times New Roman" pitchFamily="18" charset="0"/>
                <a:cs typeface="Times New Roman" pitchFamily="18" charset="0"/>
              </a:rPr>
              <a:t>ở cơ sở </a:t>
            </a:r>
            <a:r>
              <a:rPr lang="pt-BR" sz="2400" b="1" dirty="0" smtClean="0">
                <a:latin typeface="Times New Roman" pitchFamily="18" charset="0"/>
                <a:cs typeface="Times New Roman" pitchFamily="18" charset="0"/>
              </a:rPr>
              <a:t>GDMN &amp; những nguy cơ BLHĐ</a:t>
            </a:r>
            <a:endParaRPr lang="en-US" sz="2400" b="1" dirty="0">
              <a:latin typeface="Times New Roman" pitchFamily="18" charset="0"/>
              <a:cs typeface="Times New Roman" pitchFamily="18" charset="0"/>
            </a:endParaRPr>
          </a:p>
        </p:txBody>
      </p:sp>
      <p:sp>
        <p:nvSpPr>
          <p:cNvPr id="5" name="TextBox 4"/>
          <p:cNvSpPr txBox="1"/>
          <p:nvPr/>
        </p:nvSpPr>
        <p:spPr>
          <a:xfrm>
            <a:off x="4038600" y="3213556"/>
            <a:ext cx="1219200" cy="1015663"/>
          </a:xfrm>
          <a:prstGeom prst="rect">
            <a:avLst/>
          </a:prstGeom>
          <a:solidFill>
            <a:schemeClr val="accent2">
              <a:lumMod val="20000"/>
              <a:lumOff val="80000"/>
            </a:schemeClr>
          </a:solidFill>
        </p:spPr>
        <p:txBody>
          <a:bodyPr wrap="square" rtlCol="0">
            <a:spAutoFit/>
          </a:bodyPr>
          <a:lstStyle/>
          <a:p>
            <a:pPr algn="ctr"/>
            <a:endParaRPr lang="en-US" sz="2000" b="1" dirty="0" smtClean="0">
              <a:latin typeface="Times New Roman" pitchFamily="18" charset="0"/>
              <a:cs typeface="Times New Roman" pitchFamily="18" charset="0"/>
            </a:endParaRPr>
          </a:p>
          <a:p>
            <a:pPr algn="ctr"/>
            <a:r>
              <a:rPr lang="en-US" sz="2000" b="1" dirty="0" smtClean="0">
                <a:latin typeface="Times New Roman" pitchFamily="18" charset="0"/>
                <a:cs typeface="Times New Roman" pitchFamily="18" charset="0"/>
              </a:rPr>
              <a:t>TRẺ MN</a:t>
            </a:r>
          </a:p>
          <a:p>
            <a:pPr algn="ctr"/>
            <a:endParaRPr lang="en-US" sz="2000" b="1" dirty="0">
              <a:latin typeface="Times New Roman" pitchFamily="18" charset="0"/>
              <a:cs typeface="Times New Roman" pitchFamily="18" charset="0"/>
            </a:endParaRPr>
          </a:p>
        </p:txBody>
      </p:sp>
      <p:sp>
        <p:nvSpPr>
          <p:cNvPr id="6" name="TextBox 5"/>
          <p:cNvSpPr txBox="1"/>
          <p:nvPr/>
        </p:nvSpPr>
        <p:spPr>
          <a:xfrm>
            <a:off x="3650920" y="1605481"/>
            <a:ext cx="1600200" cy="707886"/>
          </a:xfrm>
          <a:prstGeom prst="rect">
            <a:avLst/>
          </a:prstGeom>
          <a:solidFill>
            <a:schemeClr val="accent1">
              <a:lumMod val="20000"/>
              <a:lumOff val="80000"/>
            </a:schemeClr>
          </a:solidFill>
        </p:spPr>
        <p:txBody>
          <a:bodyPr wrap="square" rtlCol="0">
            <a:spAutoFit/>
          </a:bodyPr>
          <a:lstStyle/>
          <a:p>
            <a:r>
              <a:rPr lang="en-US" sz="2000" b="1" dirty="0" smtClean="0">
                <a:latin typeface="Times New Roman" pitchFamily="18" charset="0"/>
                <a:cs typeface="Times New Roman" pitchFamily="18" charset="0"/>
              </a:rPr>
              <a:t>GIÁO VIÊN</a:t>
            </a:r>
          </a:p>
          <a:p>
            <a:endParaRPr lang="en-US" sz="2000" b="1" dirty="0">
              <a:latin typeface="Times New Roman" pitchFamily="18" charset="0"/>
              <a:cs typeface="Times New Roman" pitchFamily="18" charset="0"/>
            </a:endParaRPr>
          </a:p>
        </p:txBody>
      </p:sp>
      <p:sp>
        <p:nvSpPr>
          <p:cNvPr id="7" name="TextBox 6"/>
          <p:cNvSpPr txBox="1"/>
          <p:nvPr/>
        </p:nvSpPr>
        <p:spPr>
          <a:xfrm>
            <a:off x="6934200" y="3259723"/>
            <a:ext cx="1752600" cy="1015663"/>
          </a:xfrm>
          <a:prstGeom prst="rect">
            <a:avLst/>
          </a:prstGeom>
          <a:solidFill>
            <a:schemeClr val="accent5">
              <a:lumMod val="20000"/>
              <a:lumOff val="80000"/>
            </a:schemeClr>
          </a:solidFill>
        </p:spPr>
        <p:txBody>
          <a:bodyPr wrap="square" rtlCol="0">
            <a:spAutoFit/>
          </a:bodyPr>
          <a:lstStyle/>
          <a:p>
            <a:endParaRPr lang="en-US" sz="2000" b="1" dirty="0" smtClean="0">
              <a:latin typeface="Times New Roman" pitchFamily="18" charset="0"/>
              <a:cs typeface="Times New Roman" pitchFamily="18" charset="0"/>
            </a:endParaRPr>
          </a:p>
          <a:p>
            <a:r>
              <a:rPr lang="en-US" sz="2000" b="1" dirty="0" smtClean="0">
                <a:latin typeface="Times New Roman" pitchFamily="18" charset="0"/>
                <a:cs typeface="Times New Roman" pitchFamily="18" charset="0"/>
              </a:rPr>
              <a:t>NHÂN VIÊN Ở CSGD MN</a:t>
            </a:r>
          </a:p>
        </p:txBody>
      </p:sp>
      <p:sp>
        <p:nvSpPr>
          <p:cNvPr id="8" name="TextBox 7"/>
          <p:cNvSpPr txBox="1"/>
          <p:nvPr/>
        </p:nvSpPr>
        <p:spPr>
          <a:xfrm>
            <a:off x="3505200" y="5181600"/>
            <a:ext cx="2286000" cy="707886"/>
          </a:xfrm>
          <a:prstGeom prst="rect">
            <a:avLst/>
          </a:prstGeom>
          <a:solidFill>
            <a:schemeClr val="bg2">
              <a:lumMod val="90000"/>
            </a:schemeClr>
          </a:solidFill>
        </p:spPr>
        <p:txBody>
          <a:bodyPr wrap="square" rtlCol="0">
            <a:spAutoFit/>
          </a:bodyPr>
          <a:lstStyle/>
          <a:p>
            <a:r>
              <a:rPr lang="en-US" sz="2000" b="1" dirty="0" smtClean="0">
                <a:latin typeface="Times New Roman" pitchFamily="18" charset="0"/>
                <a:cs typeface="Times New Roman" pitchFamily="18" charset="0"/>
              </a:rPr>
              <a:t>CÁN BỘ QUẢN LÝ CSGD MN</a:t>
            </a:r>
            <a:endParaRPr lang="en-US" sz="2000" b="1" dirty="0">
              <a:latin typeface="Times New Roman" pitchFamily="18" charset="0"/>
              <a:cs typeface="Times New Roman" pitchFamily="18" charset="0"/>
            </a:endParaRPr>
          </a:p>
        </p:txBody>
      </p:sp>
      <p:sp>
        <p:nvSpPr>
          <p:cNvPr id="9" name="TextBox 8"/>
          <p:cNvSpPr txBox="1"/>
          <p:nvPr/>
        </p:nvSpPr>
        <p:spPr>
          <a:xfrm>
            <a:off x="457200" y="3267784"/>
            <a:ext cx="2057400" cy="1015663"/>
          </a:xfrm>
          <a:prstGeom prst="rect">
            <a:avLst/>
          </a:prstGeom>
          <a:solidFill>
            <a:schemeClr val="accent4">
              <a:lumMod val="20000"/>
              <a:lumOff val="80000"/>
            </a:schemeClr>
          </a:solidFill>
        </p:spPr>
        <p:txBody>
          <a:bodyPr wrap="square" rtlCol="0">
            <a:spAutoFit/>
          </a:bodyPr>
          <a:lstStyle/>
          <a:p>
            <a:endParaRPr lang="en-US" sz="2000" b="1" dirty="0" smtClean="0">
              <a:latin typeface="Times New Roman" pitchFamily="18" charset="0"/>
              <a:cs typeface="Times New Roman" pitchFamily="18" charset="0"/>
            </a:endParaRPr>
          </a:p>
          <a:p>
            <a:r>
              <a:rPr lang="en-US" sz="2000" b="1" dirty="0" smtClean="0">
                <a:latin typeface="Times New Roman" pitchFamily="18" charset="0"/>
                <a:cs typeface="Times New Roman" pitchFamily="18" charset="0"/>
              </a:rPr>
              <a:t>CHA MẸ TRẺ</a:t>
            </a:r>
          </a:p>
          <a:p>
            <a:endParaRPr lang="en-US" sz="2000" b="1" dirty="0">
              <a:latin typeface="Times New Roman" pitchFamily="18" charset="0"/>
              <a:cs typeface="Times New Roman" pitchFamily="18" charset="0"/>
            </a:endParaRPr>
          </a:p>
        </p:txBody>
      </p:sp>
      <p:cxnSp>
        <p:nvCxnSpPr>
          <p:cNvPr id="11" name="Straight Arrow Connector 10"/>
          <p:cNvCxnSpPr/>
          <p:nvPr/>
        </p:nvCxnSpPr>
        <p:spPr>
          <a:xfrm>
            <a:off x="4648200" y="2313367"/>
            <a:ext cx="0" cy="9229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2552700" y="3436371"/>
            <a:ext cx="1485900" cy="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5257800" y="3451816"/>
            <a:ext cx="16764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8" idx="0"/>
          </p:cNvCxnSpPr>
          <p:nvPr/>
        </p:nvCxnSpPr>
        <p:spPr>
          <a:xfrm flipV="1">
            <a:off x="4648200" y="4229219"/>
            <a:ext cx="0" cy="95238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9" idx="0"/>
            <a:endCxn id="6" idx="1"/>
          </p:cNvCxnSpPr>
          <p:nvPr/>
        </p:nvCxnSpPr>
        <p:spPr>
          <a:xfrm flipV="1">
            <a:off x="1485900" y="1959424"/>
            <a:ext cx="2165020" cy="130836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V="1">
            <a:off x="5791200" y="4283447"/>
            <a:ext cx="2133600" cy="1050554"/>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9" idx="2"/>
            <a:endCxn id="8" idx="1"/>
          </p:cNvCxnSpPr>
          <p:nvPr/>
        </p:nvCxnSpPr>
        <p:spPr>
          <a:xfrm>
            <a:off x="1485900" y="4283447"/>
            <a:ext cx="2019300" cy="1252096"/>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6" idx="3"/>
            <a:endCxn id="7" idx="0"/>
          </p:cNvCxnSpPr>
          <p:nvPr/>
        </p:nvCxnSpPr>
        <p:spPr>
          <a:xfrm>
            <a:off x="5251120" y="1959424"/>
            <a:ext cx="2559380" cy="1300299"/>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3" name="Straight Arrow Connector 2"/>
          <p:cNvCxnSpPr/>
          <p:nvPr/>
        </p:nvCxnSpPr>
        <p:spPr>
          <a:xfrm>
            <a:off x="5029200" y="2301492"/>
            <a:ext cx="0"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3962400" y="2313367"/>
            <a:ext cx="0" cy="2868233"/>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2552700" y="4229219"/>
            <a:ext cx="4381500" cy="4616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9407097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3400" y="304800"/>
            <a:ext cx="8305800" cy="1569660"/>
          </a:xfrm>
          <a:prstGeom prst="rect">
            <a:avLst/>
          </a:prstGeom>
          <a:solidFill>
            <a:schemeClr val="bg2">
              <a:lumMod val="90000"/>
            </a:schemeClr>
          </a:solidFill>
        </p:spPr>
        <p:txBody>
          <a:bodyPr wrap="square">
            <a:spAutoFit/>
          </a:bodyPr>
          <a:lstStyle/>
          <a:p>
            <a:pPr algn="just"/>
            <a:r>
              <a:rPr lang="pt-BR" sz="2400" i="1" dirty="0">
                <a:latin typeface="Times New Roman" pitchFamily="18" charset="0"/>
                <a:cs typeface="Times New Roman" pitchFamily="18" charset="0"/>
              </a:rPr>
              <a:t> </a:t>
            </a:r>
            <a:r>
              <a:rPr lang="pt-BR" sz="2400" i="1" dirty="0" smtClean="0">
                <a:latin typeface="Times New Roman" pitchFamily="18" charset="0"/>
                <a:cs typeface="Times New Roman" pitchFamily="18" charset="0"/>
              </a:rPr>
              <a:t>	</a:t>
            </a:r>
            <a:r>
              <a:rPr lang="pt-BR" sz="2400" b="1" dirty="0" smtClean="0">
                <a:latin typeface="Times New Roman" pitchFamily="18" charset="0"/>
                <a:cs typeface="Times New Roman" pitchFamily="18" charset="0"/>
              </a:rPr>
              <a:t>Phòng </a:t>
            </a:r>
            <a:r>
              <a:rPr lang="pt-BR" sz="2400" b="1" dirty="0">
                <a:latin typeface="Times New Roman" pitchFamily="18" charset="0"/>
                <a:cs typeface="Times New Roman" pitchFamily="18" charset="0"/>
              </a:rPr>
              <a:t>chống BLHĐ ở cơ sở GDMN</a:t>
            </a:r>
            <a:r>
              <a:rPr lang="pt-BR" sz="2400" i="1" dirty="0">
                <a:latin typeface="Times New Roman" pitchFamily="18" charset="0"/>
                <a:cs typeface="Times New Roman" pitchFamily="18" charset="0"/>
              </a:rPr>
              <a:t>: </a:t>
            </a:r>
            <a:r>
              <a:rPr lang="pt-BR" sz="2400" dirty="0">
                <a:latin typeface="Times New Roman" pitchFamily="18" charset="0"/>
                <a:cs typeface="Times New Roman" pitchFamily="18" charset="0"/>
              </a:rPr>
              <a:t>là những biện pháp nhằm </a:t>
            </a:r>
            <a:r>
              <a:rPr lang="pt-BR" sz="2400" dirty="0">
                <a:solidFill>
                  <a:srgbClr val="FF0000"/>
                </a:solidFill>
                <a:latin typeface="Times New Roman" pitchFamily="18" charset="0"/>
                <a:cs typeface="Times New Roman" pitchFamily="18" charset="0"/>
              </a:rPr>
              <a:t>ngăn ngừa </a:t>
            </a:r>
            <a:r>
              <a:rPr lang="pt-BR" sz="2400" dirty="0">
                <a:latin typeface="Times New Roman" pitchFamily="18" charset="0"/>
                <a:cs typeface="Times New Roman" pitchFamily="18" charset="0"/>
              </a:rPr>
              <a:t>và </a:t>
            </a:r>
            <a:r>
              <a:rPr lang="pt-BR" sz="2400" dirty="0">
                <a:solidFill>
                  <a:srgbClr val="FF0000"/>
                </a:solidFill>
                <a:latin typeface="Times New Roman" pitchFamily="18" charset="0"/>
                <a:cs typeface="Times New Roman" pitchFamily="18" charset="0"/>
              </a:rPr>
              <a:t>xử lý </a:t>
            </a:r>
            <a:r>
              <a:rPr lang="pt-BR" sz="2400" dirty="0">
                <a:latin typeface="Times New Roman" pitchFamily="18" charset="0"/>
                <a:cs typeface="Times New Roman" pitchFamily="18" charset="0"/>
              </a:rPr>
              <a:t>tình huống bạo lực xảy ra với những đối tượng có liên quan trực tiếp hoặc tham gia </a:t>
            </a:r>
            <a:r>
              <a:rPr lang="pt-BR" sz="2400" dirty="0" smtClean="0">
                <a:latin typeface="Times New Roman" pitchFamily="18" charset="0"/>
                <a:cs typeface="Times New Roman" pitchFamily="18" charset="0"/>
              </a:rPr>
              <a:t>vào </a:t>
            </a:r>
            <a:r>
              <a:rPr lang="pt-BR" sz="2400" dirty="0">
                <a:latin typeface="Times New Roman" pitchFamily="18" charset="0"/>
                <a:cs typeface="Times New Roman" pitchFamily="18" charset="0"/>
              </a:rPr>
              <a:t>quá trình </a:t>
            </a:r>
            <a:r>
              <a:rPr lang="pt-BR" sz="2400" dirty="0" smtClean="0">
                <a:latin typeface="Times New Roman" pitchFamily="18" charset="0"/>
                <a:cs typeface="Times New Roman" pitchFamily="18" charset="0"/>
              </a:rPr>
              <a:t>CS-GD trẻ </a:t>
            </a:r>
            <a:r>
              <a:rPr lang="pt-BR" sz="2400" dirty="0">
                <a:latin typeface="Times New Roman" pitchFamily="18" charset="0"/>
                <a:cs typeface="Times New Roman" pitchFamily="18" charset="0"/>
              </a:rPr>
              <a:t>em ở cơ sở </a:t>
            </a:r>
            <a:r>
              <a:rPr lang="pt-BR" sz="2400" dirty="0" smtClean="0">
                <a:latin typeface="Times New Roman" pitchFamily="18" charset="0"/>
                <a:cs typeface="Times New Roman" pitchFamily="18" charset="0"/>
              </a:rPr>
              <a:t>GDMN.</a:t>
            </a:r>
            <a:endParaRPr lang="en-US" sz="2400" dirty="0">
              <a:latin typeface="Times New Roman" pitchFamily="18" charset="0"/>
              <a:cs typeface="Times New Roman" pitchFamily="18" charset="0"/>
            </a:endParaRPr>
          </a:p>
        </p:txBody>
      </p:sp>
      <p:sp>
        <p:nvSpPr>
          <p:cNvPr id="5" name="TextBox 4"/>
          <p:cNvSpPr txBox="1"/>
          <p:nvPr/>
        </p:nvSpPr>
        <p:spPr>
          <a:xfrm>
            <a:off x="152400" y="2133600"/>
            <a:ext cx="8762999" cy="4524315"/>
          </a:xfrm>
          <a:prstGeom prst="rect">
            <a:avLst/>
          </a:prstGeom>
          <a:solidFill>
            <a:schemeClr val="tx2">
              <a:lumMod val="20000"/>
              <a:lumOff val="80000"/>
            </a:schemeClr>
          </a:solidFill>
        </p:spPr>
        <p:txBody>
          <a:bodyPr wrap="square" rtlCol="0">
            <a:spAutoFit/>
          </a:bodyPr>
          <a:lstStyle/>
          <a:p>
            <a:pPr algn="ctr">
              <a:lnSpc>
                <a:spcPct val="150000"/>
              </a:lnSpc>
            </a:pPr>
            <a:r>
              <a:rPr lang="en-US" sz="2400" dirty="0" err="1">
                <a:latin typeface="Times New Roman" pitchFamily="18" charset="0"/>
                <a:cs typeface="Times New Roman" pitchFamily="18" charset="0"/>
              </a:rPr>
              <a:t>P</a:t>
            </a:r>
            <a:r>
              <a:rPr lang="en-US" sz="2400" dirty="0" err="1" smtClean="0">
                <a:latin typeface="Times New Roman" pitchFamily="18" charset="0"/>
                <a:cs typeface="Times New Roman" pitchFamily="18" charset="0"/>
              </a:rPr>
              <a:t>hòng</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chống</a:t>
            </a:r>
            <a:r>
              <a:rPr lang="en-US" sz="2400" dirty="0">
                <a:latin typeface="Times New Roman" pitchFamily="18" charset="0"/>
                <a:cs typeface="Times New Roman" pitchFamily="18" charset="0"/>
              </a:rPr>
              <a:t> BLHĐ </a:t>
            </a:r>
            <a:r>
              <a:rPr lang="en-US" sz="2400" dirty="0" err="1" smtClean="0">
                <a:latin typeface="Times New Roman" pitchFamily="18" charset="0"/>
                <a:cs typeface="Times New Roman" pitchFamily="18" charset="0"/>
              </a:rPr>
              <a:t>mang</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lại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những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lợi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ích</a:t>
            </a:r>
            <a:r>
              <a:rPr lang="en-US" sz="2400" dirty="0">
                <a:latin typeface="Times New Roman" pitchFamily="18" charset="0"/>
                <a:cs typeface="Times New Roman" pitchFamily="18" charset="0"/>
              </a:rPr>
              <a:t> to </a:t>
            </a:r>
            <a:r>
              <a:rPr lang="en-US" sz="2400" dirty="0" err="1">
                <a:latin typeface="Times New Roman" pitchFamily="18" charset="0"/>
                <a:cs typeface="Times New Roman" pitchFamily="18" charset="0"/>
              </a:rPr>
              <a:t>lớn</a:t>
            </a:r>
            <a:r>
              <a:rPr lang="en-US" sz="2400" dirty="0">
                <a:latin typeface="Times New Roman" pitchFamily="18" charset="0"/>
                <a:cs typeface="Times New Roman" pitchFamily="18" charset="0"/>
              </a:rPr>
              <a:t>:</a:t>
            </a:r>
          </a:p>
          <a:p>
            <a:pPr lvl="0">
              <a:lnSpc>
                <a:spcPct val="150000"/>
              </a:lnSpc>
            </a:pPr>
            <a:r>
              <a:rPr lang="en-US" sz="2400" dirty="0" smtClean="0">
                <a:latin typeface="Times New Roman" pitchFamily="18" charset="0"/>
                <a:cs typeface="Times New Roman" pitchFamily="18" charset="0"/>
              </a:rPr>
              <a:t>	- </a:t>
            </a:r>
            <a:r>
              <a:rPr lang="en-US" sz="2400" dirty="0" err="1" smtClean="0">
                <a:latin typeface="Times New Roman" pitchFamily="18" charset="0"/>
                <a:cs typeface="Times New Roman" pitchFamily="18" charset="0"/>
              </a:rPr>
              <a:t>Tạo</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ra</a:t>
            </a:r>
            <a:r>
              <a:rPr lang="en-US" sz="2400" dirty="0">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văn</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hóa</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bài</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trừ</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bạo</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lực</a:t>
            </a:r>
            <a:r>
              <a:rPr lang="en-US" sz="2400" dirty="0">
                <a:solidFill>
                  <a:srgbClr val="FF0000"/>
                </a:solidFill>
                <a:latin typeface="Times New Roman" pitchFamily="18" charset="0"/>
                <a:cs typeface="Times New Roman" pitchFamily="18" charset="0"/>
              </a:rPr>
              <a:t> </a:t>
            </a:r>
            <a:r>
              <a:rPr lang="en-US" sz="2400" dirty="0" err="1">
                <a:latin typeface="Times New Roman" pitchFamily="18" charset="0"/>
                <a:cs typeface="Times New Roman" pitchFamily="18" charset="0"/>
              </a:rPr>
              <a:t>trong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cơ</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sở</a:t>
            </a: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GD; </a:t>
            </a:r>
          </a:p>
          <a:p>
            <a:pPr lvl="0">
              <a:lnSpc>
                <a:spcPct val="150000"/>
              </a:lnSpc>
            </a:pPr>
            <a:r>
              <a:rPr lang="en-US" sz="2400" dirty="0" smtClean="0">
                <a:latin typeface="Times New Roman" pitchFamily="18" charset="0"/>
                <a:cs typeface="Times New Roman" pitchFamily="18" charset="0"/>
              </a:rPr>
              <a:t>	- </a:t>
            </a:r>
            <a:r>
              <a:rPr lang="en-US" sz="2400" dirty="0" err="1" smtClean="0">
                <a:latin typeface="Times New Roman" pitchFamily="18" charset="0"/>
                <a:cs typeface="Times New Roman" pitchFamily="18" charset="0"/>
              </a:rPr>
              <a:t>Tạo</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dựng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được</a:t>
            </a:r>
            <a:r>
              <a:rPr lang="en-US" sz="2400" dirty="0">
                <a:latin typeface="Times New Roman" pitchFamily="18" charset="0"/>
                <a:cs typeface="Times New Roman" pitchFamily="18" charset="0"/>
              </a:rPr>
              <a:t> </a:t>
            </a:r>
            <a:r>
              <a:rPr lang="en-US" sz="2400" dirty="0">
                <a:solidFill>
                  <a:srgbClr val="FF0000"/>
                </a:solidFill>
                <a:latin typeface="Times New Roman" pitchFamily="18" charset="0"/>
                <a:cs typeface="Times New Roman" pitchFamily="18" charset="0"/>
              </a:rPr>
              <a:t>MTGD an </a:t>
            </a:r>
            <a:r>
              <a:rPr lang="en-US" sz="2400" dirty="0" err="1">
                <a:solidFill>
                  <a:srgbClr val="FF0000"/>
                </a:solidFill>
                <a:latin typeface="Times New Roman" pitchFamily="18" charset="0"/>
                <a:cs typeface="Times New Roman" pitchFamily="18" charset="0"/>
              </a:rPr>
              <a:t>toàn</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lành</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mạnh</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thân</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thiện</a:t>
            </a:r>
            <a:r>
              <a:rPr lang="en-US" sz="2400" dirty="0">
                <a:solidFill>
                  <a:srgbClr val="FF0000"/>
                </a:solidFill>
                <a:latin typeface="Times New Roman" pitchFamily="18" charset="0"/>
                <a:cs typeface="Times New Roman" pitchFamily="18" charset="0"/>
              </a:rPr>
              <a:t> </a:t>
            </a:r>
            <a:r>
              <a:rPr lang="en-US" sz="2400" dirty="0" err="1">
                <a:latin typeface="Times New Roman" pitchFamily="18" charset="0"/>
                <a:cs typeface="Times New Roman" pitchFamily="18" charset="0"/>
              </a:rPr>
              <a:t>để</a:t>
            </a:r>
            <a:r>
              <a:rPr lang="en-US" sz="2400" dirty="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thành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viên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của</a:t>
            </a:r>
            <a:r>
              <a:rPr lang="en-US" sz="2400" dirty="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sở</a:t>
            </a:r>
            <a:r>
              <a:rPr lang="en-US" sz="2400" dirty="0" smtClean="0">
                <a:latin typeface="Times New Roman" pitchFamily="18" charset="0"/>
                <a:cs typeface="Times New Roman" pitchFamily="18" charset="0"/>
              </a:rPr>
              <a:t> GD </a:t>
            </a:r>
            <a:r>
              <a:rPr lang="en-US" sz="2400" dirty="0" err="1" smtClean="0">
                <a:latin typeface="Times New Roman" pitchFamily="18" charset="0"/>
                <a:cs typeface="Times New Roman" pitchFamily="18" charset="0"/>
              </a:rPr>
              <a:t>yên</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tâm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học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tập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làm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việc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hiệu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quả</a:t>
            </a:r>
            <a:endParaRPr lang="en-US" sz="2400" dirty="0">
              <a:latin typeface="Times New Roman" pitchFamily="18" charset="0"/>
              <a:cs typeface="Times New Roman" pitchFamily="18" charset="0"/>
            </a:endParaRPr>
          </a:p>
          <a:p>
            <a:pPr lvl="0">
              <a:lnSpc>
                <a:spcPct val="150000"/>
              </a:lnSpc>
            </a:pPr>
            <a:r>
              <a:rPr lang="en-US" sz="2400" dirty="0" smtClean="0">
                <a:latin typeface="Times New Roman" pitchFamily="18" charset="0"/>
                <a:cs typeface="Times New Roman" pitchFamily="18" charset="0"/>
              </a:rPr>
              <a:t>	- </a:t>
            </a:r>
            <a:r>
              <a:rPr lang="en-US" sz="2400" dirty="0" err="1" smtClean="0">
                <a:solidFill>
                  <a:srgbClr val="FF0000"/>
                </a:solidFill>
                <a:latin typeface="Times New Roman" pitchFamily="18" charset="0"/>
                <a:cs typeface="Times New Roman" pitchFamily="18" charset="0"/>
              </a:rPr>
              <a:t>Không</a:t>
            </a:r>
            <a:r>
              <a:rPr lang="en-US" sz="2400" dirty="0" smtClean="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còn</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bất</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cứ</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tổn</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thương</a:t>
            </a:r>
            <a:r>
              <a:rPr lang="en-US" sz="2400" dirty="0">
                <a:solidFill>
                  <a:srgbClr val="FF0000"/>
                </a:solidFill>
                <a:latin typeface="Times New Roman" pitchFamily="18" charset="0"/>
                <a:cs typeface="Times New Roman" pitchFamily="18" charset="0"/>
              </a:rPr>
              <a:t> </a:t>
            </a:r>
            <a:r>
              <a:rPr lang="en-US" sz="2400" dirty="0" err="1">
                <a:latin typeface="Times New Roman" pitchFamily="18" charset="0"/>
                <a:cs typeface="Times New Roman" pitchFamily="18" charset="0"/>
              </a:rPr>
              <a:t>nào</a:t>
            </a:r>
            <a:r>
              <a:rPr lang="en-US" sz="2400" dirty="0">
                <a:latin typeface="Times New Roman" pitchFamily="18" charset="0"/>
                <a:cs typeface="Times New Roman" pitchFamily="18" charset="0"/>
              </a:rPr>
              <a:t> do </a:t>
            </a:r>
            <a:r>
              <a:rPr lang="en-US" sz="2400" dirty="0" err="1">
                <a:latin typeface="Times New Roman" pitchFamily="18" charset="0"/>
                <a:cs typeface="Times New Roman" pitchFamily="18" charset="0"/>
              </a:rPr>
              <a:t>bạo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lực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xảy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ra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đối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với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thành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viên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tham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hoạt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động</a:t>
            </a: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CS-GD </a:t>
            </a:r>
            <a:r>
              <a:rPr lang="en-US" sz="2400" dirty="0" err="1" smtClean="0">
                <a:latin typeface="Times New Roman" pitchFamily="18" charset="0"/>
                <a:cs typeface="Times New Roman" pitchFamily="18" charset="0"/>
              </a:rPr>
              <a:t>tại</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cơ</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sở</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dục</a:t>
            </a:r>
            <a:endParaRPr lang="en-US" sz="2400" dirty="0">
              <a:latin typeface="Times New Roman" pitchFamily="18" charset="0"/>
              <a:cs typeface="Times New Roman" pitchFamily="18" charset="0"/>
            </a:endParaRPr>
          </a:p>
          <a:p>
            <a:pPr lvl="0">
              <a:lnSpc>
                <a:spcPct val="150000"/>
              </a:lnSpc>
            </a:pPr>
            <a:r>
              <a:rPr lang="en-US" sz="2400" dirty="0" smtClean="0">
                <a:latin typeface="Times New Roman" pitchFamily="18" charset="0"/>
                <a:cs typeface="Times New Roman" pitchFamily="18" charset="0"/>
              </a:rPr>
              <a:t>	- </a:t>
            </a:r>
            <a:r>
              <a:rPr lang="en-US" sz="2400" dirty="0" err="1" smtClean="0">
                <a:latin typeface="Times New Roman" pitchFamily="18" charset="0"/>
                <a:cs typeface="Times New Roman" pitchFamily="18" charset="0"/>
              </a:rPr>
              <a:t>Tạo</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dựng</a:t>
            </a:r>
            <a:r>
              <a:rPr lang="en-US" sz="2400" dirty="0">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lòng</a:t>
            </a:r>
            <a:r>
              <a:rPr lang="en-US" sz="2400" dirty="0">
                <a:solidFill>
                  <a:srgbClr val="FF0000"/>
                </a:solidFill>
                <a:latin typeface="Times New Roman" pitchFamily="18" charset="0"/>
                <a:cs typeface="Times New Roman" pitchFamily="18" charset="0"/>
              </a:rPr>
              <a:t> tin </a:t>
            </a:r>
            <a:r>
              <a:rPr lang="en-US" sz="2400" dirty="0" err="1">
                <a:solidFill>
                  <a:srgbClr val="FF0000"/>
                </a:solidFill>
                <a:latin typeface="Times New Roman" pitchFamily="18" charset="0"/>
                <a:cs typeface="Times New Roman" pitchFamily="18" charset="0"/>
              </a:rPr>
              <a:t>tưởng</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sự</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yên</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tâm</a:t>
            </a:r>
            <a:r>
              <a:rPr lang="en-US" sz="2400" dirty="0">
                <a:solidFill>
                  <a:srgbClr val="FF0000"/>
                </a:solidFill>
                <a:latin typeface="Times New Roman" pitchFamily="18" charset="0"/>
                <a:cs typeface="Times New Roman" pitchFamily="18" charset="0"/>
              </a:rPr>
              <a:t> </a:t>
            </a:r>
            <a:r>
              <a:rPr lang="en-US" sz="2400" dirty="0" err="1">
                <a:latin typeface="Times New Roman" pitchFamily="18" charset="0"/>
                <a:cs typeface="Times New Roman" pitchFamily="18" charset="0"/>
              </a:rPr>
              <a:t>cho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bậc</a:t>
            </a: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PH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cộng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đồng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xã</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hội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đối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với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ngành</a:t>
            </a: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GD</a:t>
            </a: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2601791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19199" y="16824"/>
            <a:ext cx="7391399" cy="461665"/>
          </a:xfrm>
          <a:prstGeom prst="rect">
            <a:avLst/>
          </a:prstGeom>
          <a:solidFill>
            <a:schemeClr val="accent1">
              <a:lumMod val="60000"/>
              <a:lumOff val="40000"/>
            </a:schemeClr>
          </a:solidFill>
        </p:spPr>
        <p:txBody>
          <a:bodyPr wrap="square">
            <a:spAutoFit/>
          </a:bodyPr>
          <a:lstStyle/>
          <a:p>
            <a:pPr algn="ctr"/>
            <a:r>
              <a:rPr lang="en-US" sz="2400" b="1" dirty="0" err="1" smtClean="0">
                <a:latin typeface="Times New Roman" pitchFamily="18" charset="0"/>
                <a:cs typeface="Times New Roman" pitchFamily="18" charset="0"/>
              </a:rPr>
              <a:t>Nguyên</a:t>
            </a:r>
            <a:r>
              <a:rPr lang="en-US" sz="2400" b="1" dirty="0" smtClean="0">
                <a:latin typeface="Times New Roman" pitchFamily="18" charset="0"/>
                <a:cs typeface="Times New Roman" pitchFamily="18" charset="0"/>
              </a:rPr>
              <a:t> </a:t>
            </a:r>
            <a:r>
              <a:rPr lang="en-US" sz="2400" b="1" dirty="0" err="1">
                <a:latin typeface="Times New Roman" pitchFamily="18" charset="0"/>
                <a:cs typeface="Times New Roman" pitchFamily="18" charset="0"/>
              </a:rPr>
              <a:t>tắc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phòng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chống</a:t>
            </a:r>
            <a:r>
              <a:rPr lang="en-US" sz="2400" b="1" dirty="0">
                <a:latin typeface="Times New Roman" pitchFamily="18" charset="0"/>
                <a:cs typeface="Times New Roman" pitchFamily="18" charset="0"/>
              </a:rPr>
              <a:t> BLHĐ ở </a:t>
            </a:r>
            <a:r>
              <a:rPr lang="en-US" sz="2400" b="1" dirty="0" err="1">
                <a:latin typeface="Times New Roman" pitchFamily="18" charset="0"/>
                <a:cs typeface="Times New Roman" pitchFamily="18" charset="0"/>
              </a:rPr>
              <a:t>cơ</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sở</a:t>
            </a:r>
            <a:r>
              <a:rPr lang="en-US" sz="2400" b="1" dirty="0">
                <a:latin typeface="Times New Roman" pitchFamily="18" charset="0"/>
                <a:cs typeface="Times New Roman" pitchFamily="18" charset="0"/>
              </a:rPr>
              <a:t> </a:t>
            </a:r>
            <a:r>
              <a:rPr lang="en-US" sz="2400" b="1" dirty="0" smtClean="0">
                <a:latin typeface="Times New Roman" pitchFamily="18" charset="0"/>
                <a:cs typeface="Times New Roman" pitchFamily="18" charset="0"/>
              </a:rPr>
              <a:t>GDMN</a:t>
            </a:r>
          </a:p>
        </p:txBody>
      </p:sp>
      <p:sp>
        <p:nvSpPr>
          <p:cNvPr id="5" name="TextBox 4"/>
          <p:cNvSpPr txBox="1"/>
          <p:nvPr/>
        </p:nvSpPr>
        <p:spPr>
          <a:xfrm>
            <a:off x="37605" y="715678"/>
            <a:ext cx="9108374" cy="6125523"/>
          </a:xfrm>
          <a:prstGeom prst="rect">
            <a:avLst/>
          </a:prstGeom>
          <a:solidFill>
            <a:schemeClr val="accent1">
              <a:lumMod val="20000"/>
              <a:lumOff val="80000"/>
            </a:schemeClr>
          </a:solidFill>
        </p:spPr>
        <p:txBody>
          <a:bodyPr wrap="square" rtlCol="0">
            <a:spAutoFit/>
          </a:bodyPr>
          <a:lstStyle/>
          <a:p>
            <a:pPr algn="just">
              <a:lnSpc>
                <a:spcPct val="150000"/>
              </a:lnSpc>
            </a:pPr>
            <a:r>
              <a:rPr lang="en-US" sz="2200" i="1" dirty="0" smtClean="0">
                <a:latin typeface="Times New Roman" pitchFamily="18" charset="0"/>
                <a:cs typeface="Times New Roman" pitchFamily="18" charset="0"/>
              </a:rPr>
              <a:t>	+ </a:t>
            </a:r>
            <a:r>
              <a:rPr lang="en-US" sz="2200" i="1" dirty="0" err="1">
                <a:latin typeface="Times New Roman" pitchFamily="18" charset="0"/>
                <a:cs typeface="Times New Roman" pitchFamily="18" charset="0"/>
              </a:rPr>
              <a:t>Khách</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quan</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trung</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thực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trong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nhìn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nhận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đánh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giá</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sự</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việc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hiện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tượng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Dám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thừa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nhận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những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hạn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chế</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sai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phạm</a:t>
            </a:r>
            <a:r>
              <a:rPr lang="en-US" sz="2200" dirty="0">
                <a:latin typeface="Times New Roman" pitchFamily="18" charset="0"/>
                <a:cs typeface="Times New Roman" pitchFamily="18" charset="0"/>
              </a:rPr>
              <a:t>. </a:t>
            </a:r>
          </a:p>
          <a:p>
            <a:pPr algn="just">
              <a:lnSpc>
                <a:spcPct val="150000"/>
              </a:lnSpc>
            </a:pPr>
            <a:r>
              <a:rPr lang="en-US" sz="2200" i="1" dirty="0" smtClean="0">
                <a:latin typeface="Times New Roman" pitchFamily="18" charset="0"/>
                <a:cs typeface="Times New Roman" pitchFamily="18" charset="0"/>
              </a:rPr>
              <a:t>	+ </a:t>
            </a:r>
            <a:r>
              <a:rPr lang="en-US" sz="2200" i="1" dirty="0" err="1">
                <a:latin typeface="Times New Roman" pitchFamily="18" charset="0"/>
                <a:cs typeface="Times New Roman" pitchFamily="18" charset="0"/>
              </a:rPr>
              <a:t>Đồng</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bộ</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nhất</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quán</a:t>
            </a:r>
            <a:r>
              <a:rPr lang="en-US" sz="2200" i="1" dirty="0">
                <a:latin typeface="Times New Roman" pitchFamily="18" charset="0"/>
                <a:cs typeface="Times New Roman" pitchFamily="18" charset="0"/>
              </a:rPr>
              <a: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Tính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đồng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bộ</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được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thể</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hiện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trong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trang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bị</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tạo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thành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hệ</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thống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hoàn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chỉnh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từ</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định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nhân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lực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trang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thiết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bị</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phục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vụ</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phòng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ngừa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xử</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lý</a:t>
            </a:r>
            <a:r>
              <a:rPr lang="en-US" sz="2200" dirty="0">
                <a:latin typeface="Times New Roman" pitchFamily="18" charset="0"/>
                <a:cs typeface="Times New Roman" pitchFamily="18" charset="0"/>
              </a:rPr>
              <a:t> BLHĐ.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định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trình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thực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hiện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cần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được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xây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dựng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nhất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quán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tránh</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gây</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lúng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túng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người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thực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hiện</a:t>
            </a:r>
            <a:r>
              <a:rPr lang="en-US" sz="2200" dirty="0">
                <a:latin typeface="Times New Roman" pitchFamily="18" charset="0"/>
                <a:cs typeface="Times New Roman" pitchFamily="18" charset="0"/>
              </a:rPr>
              <a:t>. </a:t>
            </a:r>
          </a:p>
          <a:p>
            <a:pPr algn="just">
              <a:lnSpc>
                <a:spcPct val="150000"/>
              </a:lnSpc>
            </a:pPr>
            <a:r>
              <a:rPr lang="en-US" sz="2200" i="1" dirty="0" smtClean="0">
                <a:latin typeface="Times New Roman" pitchFamily="18" charset="0"/>
                <a:cs typeface="Times New Roman" pitchFamily="18" charset="0"/>
              </a:rPr>
              <a:t>	+ </a:t>
            </a:r>
            <a:r>
              <a:rPr lang="en-US" sz="2200" i="1" dirty="0" err="1">
                <a:latin typeface="Times New Roman" pitchFamily="18" charset="0"/>
                <a:cs typeface="Times New Roman" pitchFamily="18" charset="0"/>
              </a:rPr>
              <a:t>Mềm</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dẻo</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tế</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nhị</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nhưng</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kiên</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quyết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tình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huống</a:t>
            </a:r>
            <a:r>
              <a:rPr lang="en-US" sz="2200" dirty="0">
                <a:latin typeface="Times New Roman" pitchFamily="18" charset="0"/>
                <a:cs typeface="Times New Roman" pitchFamily="18" charset="0"/>
              </a:rPr>
              <a:t> BLHĐ </a:t>
            </a:r>
            <a:r>
              <a:rPr lang="en-US" sz="2200" dirty="0" err="1">
                <a:latin typeface="Times New Roman" pitchFamily="18" charset="0"/>
                <a:cs typeface="Times New Roman" pitchFamily="18" charset="0"/>
              </a:rPr>
              <a:t>đa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phần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không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công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khai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được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che</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giấu</a:t>
            </a:r>
            <a:r>
              <a:rPr lang="en-US" sz="2200" dirty="0">
                <a:latin typeface="Times New Roman" pitchFamily="18" charset="0"/>
                <a:cs typeface="Times New Roman" pitchFamily="18" charset="0"/>
              </a:rPr>
              <a:t> do </a:t>
            </a:r>
            <a:r>
              <a:rPr lang="en-US" sz="2200" dirty="0" err="1">
                <a:latin typeface="Times New Roman" pitchFamily="18" charset="0"/>
                <a:cs typeface="Times New Roman" pitchFamily="18" charset="0"/>
              </a:rPr>
              <a:t>đó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tìm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hiểu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về</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vấn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đề</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cần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mềm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dẻo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tế</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nhị</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Tuy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nhiên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trong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giải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quyết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vấn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đề</a:t>
            </a:r>
            <a:r>
              <a:rPr lang="en-US" sz="2200" dirty="0">
                <a:latin typeface="Times New Roman" pitchFamily="18" charset="0"/>
                <a:cs typeface="Times New Roman" pitchFamily="18" charset="0"/>
              </a:rPr>
              <a:t> BLHĐ </a:t>
            </a:r>
            <a:r>
              <a:rPr lang="en-US" sz="2200" dirty="0" err="1">
                <a:latin typeface="Times New Roman" pitchFamily="18" charset="0"/>
                <a:cs typeface="Times New Roman" pitchFamily="18" charset="0"/>
              </a:rPr>
              <a:t>cần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trình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thực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hiện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kiên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quyết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đến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cùng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mới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sức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răn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đe</a:t>
            </a:r>
            <a:r>
              <a:rPr lang="en-US" sz="2200" dirty="0">
                <a:latin typeface="Times New Roman" pitchFamily="18" charset="0"/>
                <a:cs typeface="Times New Roman" pitchFamily="18" charset="0"/>
              </a:rPr>
              <a:t>.</a:t>
            </a:r>
          </a:p>
          <a:p>
            <a:pPr algn="just">
              <a:lnSpc>
                <a:spcPct val="150000"/>
              </a:lnSpc>
            </a:pPr>
            <a:r>
              <a:rPr lang="en-US" sz="2200" i="1" dirty="0" smtClean="0">
                <a:latin typeface="Times New Roman" pitchFamily="18" charset="0"/>
                <a:cs typeface="Times New Roman" pitchFamily="18" charset="0"/>
              </a:rPr>
              <a:t>	+ </a:t>
            </a:r>
            <a:r>
              <a:rPr lang="en-US" sz="2200" i="1" dirty="0" err="1">
                <a:latin typeface="Times New Roman" pitchFamily="18" charset="0"/>
                <a:cs typeface="Times New Roman" pitchFamily="18" charset="0"/>
              </a:rPr>
              <a:t>Cộng</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đồng</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trách</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nhiệm</a:t>
            </a:r>
            <a:r>
              <a:rPr lang="en-US" sz="2200" i="1" dirty="0">
                <a:latin typeface="Times New Roman" pitchFamily="18" charset="0"/>
                <a:cs typeface="Times New Roman" pitchFamily="18" charset="0"/>
              </a:rPr>
              <a: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cần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tạo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ra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sức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mạnh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tổng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lực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từ</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nhiều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lực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lượng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giúp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quá</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trình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phát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hiện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xử</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lý</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giám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sát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được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chiều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triệt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để</a:t>
            </a:r>
            <a:r>
              <a:rPr lang="en-US" sz="2200" dirty="0" smtClean="0">
                <a:latin typeface="Times New Roman" pitchFamily="18" charset="0"/>
                <a:cs typeface="Times New Roman" pitchFamily="18" charset="0"/>
              </a:rPr>
              <a:t>.</a:t>
            </a:r>
            <a:endParaRPr lang="en-US" sz="2200" dirty="0">
              <a:latin typeface="Times New Roman" pitchFamily="18" charset="0"/>
              <a:cs typeface="Times New Roman" pitchFamily="18" charset="0"/>
            </a:endParaRPr>
          </a:p>
        </p:txBody>
      </p:sp>
    </p:spTree>
    <p:extLst>
      <p:ext uri="{BB962C8B-B14F-4D97-AF65-F5344CB8AC3E}">
        <p14:creationId xmlns:p14="http://schemas.microsoft.com/office/powerpoint/2010/main" val="3333996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4"/>
          <p:cNvGrpSpPr>
            <a:grpSpLocks/>
          </p:cNvGrpSpPr>
          <p:nvPr/>
        </p:nvGrpSpPr>
        <p:grpSpPr bwMode="auto">
          <a:xfrm>
            <a:off x="635460" y="1384265"/>
            <a:ext cx="7924799" cy="5305592"/>
            <a:chOff x="-1236" y="-571"/>
            <a:chExt cx="60957" cy="41528"/>
          </a:xfrm>
          <a:solidFill>
            <a:schemeClr val="accent4">
              <a:lumMod val="20000"/>
              <a:lumOff val="80000"/>
            </a:schemeClr>
          </a:solidFill>
        </p:grpSpPr>
        <p:sp>
          <p:nvSpPr>
            <p:cNvPr id="24" name="Text Box 2"/>
            <p:cNvSpPr txBox="1">
              <a:spLocks noChangeArrowheads="1"/>
            </p:cNvSpPr>
            <p:nvPr/>
          </p:nvSpPr>
          <p:spPr bwMode="auto">
            <a:xfrm>
              <a:off x="3012" y="-571"/>
              <a:ext cx="20860" cy="8287"/>
            </a:xfrm>
            <a:prstGeom prst="rect">
              <a:avLst/>
            </a:prstGeom>
            <a:grp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Hành</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lang</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pháp</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lý</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của</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việc</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phòng</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chống</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BLHĐ</a:t>
              </a:r>
              <a:endParaRPr kumimoji="0" lang="en-US" b="0" i="0" u="none" strike="noStrike" cap="none" normalizeH="0" baseline="0" dirty="0" smtClean="0">
                <a:ln>
                  <a:noFill/>
                </a:ln>
                <a:solidFill>
                  <a:schemeClr val="tx1"/>
                </a:solidFill>
                <a:effectLst/>
                <a:latin typeface="Arial" pitchFamily="34" charset="0"/>
                <a:cs typeface="Arial" pitchFamily="34" charset="0"/>
              </a:endParaRPr>
            </a:p>
          </p:txBody>
        </p:sp>
        <p:sp>
          <p:nvSpPr>
            <p:cNvPr id="25" name="Text Box 2"/>
            <p:cNvSpPr txBox="1">
              <a:spLocks noChangeArrowheads="1"/>
            </p:cNvSpPr>
            <p:nvPr/>
          </p:nvSpPr>
          <p:spPr bwMode="auto">
            <a:xfrm>
              <a:off x="31432" y="-571"/>
              <a:ext cx="24956" cy="7143"/>
            </a:xfrm>
            <a:prstGeom prst="rect">
              <a:avLst/>
            </a:prstGeom>
            <a:grp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Nhận</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thức</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và</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kĩ</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năng</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của</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các</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đối</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tượng</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liên</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quan</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đến</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phòng</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chống</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BLHĐ</a:t>
              </a:r>
              <a:endParaRPr kumimoji="0" lang="en-US" b="0" i="0" u="none" strike="noStrike" cap="none" normalizeH="0" baseline="0" dirty="0" smtClean="0">
                <a:ln>
                  <a:noFill/>
                </a:ln>
                <a:solidFill>
                  <a:schemeClr val="tx1"/>
                </a:solidFill>
                <a:effectLst/>
                <a:latin typeface="Arial" pitchFamily="34" charset="0"/>
                <a:cs typeface="Arial" pitchFamily="34" charset="0"/>
              </a:endParaRPr>
            </a:p>
          </p:txBody>
        </p:sp>
        <p:sp>
          <p:nvSpPr>
            <p:cNvPr id="26" name="Text Box 2"/>
            <p:cNvSpPr txBox="1">
              <a:spLocks noChangeArrowheads="1"/>
            </p:cNvSpPr>
            <p:nvPr/>
          </p:nvSpPr>
          <p:spPr bwMode="auto">
            <a:xfrm>
              <a:off x="18478" y="11239"/>
              <a:ext cx="21336" cy="9191"/>
            </a:xfrm>
            <a:prstGeom prst="rect">
              <a:avLst/>
            </a:prstGeom>
            <a:grp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Phát</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hiện</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vấn</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đề</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liên</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quan</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đến</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BLHĐ (</a:t>
              </a: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nguy</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cơ</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những</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biểu</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hiện</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a:t>
              </a:r>
              <a:endParaRPr kumimoji="0" lang="en-US" b="0" i="0" u="none" strike="noStrike" cap="none" normalizeH="0" baseline="0" dirty="0" smtClean="0">
                <a:ln>
                  <a:noFill/>
                </a:ln>
                <a:solidFill>
                  <a:schemeClr val="tx1"/>
                </a:solidFill>
                <a:effectLst/>
                <a:latin typeface="Arial" pitchFamily="34" charset="0"/>
                <a:cs typeface="Arial" pitchFamily="34" charset="0"/>
              </a:endParaRPr>
            </a:p>
          </p:txBody>
        </p:sp>
        <p:sp>
          <p:nvSpPr>
            <p:cNvPr id="27" name="Text Box 2"/>
            <p:cNvSpPr txBox="1">
              <a:spLocks noChangeArrowheads="1"/>
            </p:cNvSpPr>
            <p:nvPr/>
          </p:nvSpPr>
          <p:spPr bwMode="auto">
            <a:xfrm>
              <a:off x="4346" y="23969"/>
              <a:ext cx="20859" cy="5715"/>
            </a:xfrm>
            <a:prstGeom prst="rect">
              <a:avLst/>
            </a:prstGeom>
            <a:grp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Ngăn</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ngừa</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BLHĐ</a:t>
              </a:r>
              <a:endParaRPr kumimoji="0" lang="en-US" b="0" i="0" u="none" strike="noStrike" cap="none" normalizeH="0" baseline="0" dirty="0" smtClean="0">
                <a:ln>
                  <a:noFill/>
                </a:ln>
                <a:solidFill>
                  <a:schemeClr val="tx1"/>
                </a:solidFill>
                <a:effectLst/>
                <a:latin typeface="Arial" pitchFamily="34" charset="0"/>
                <a:cs typeface="Arial" pitchFamily="34" charset="0"/>
              </a:endParaRPr>
            </a:p>
          </p:txBody>
        </p:sp>
        <p:sp>
          <p:nvSpPr>
            <p:cNvPr id="28" name="Text Box 2"/>
            <p:cNvSpPr txBox="1">
              <a:spLocks noChangeArrowheads="1"/>
            </p:cNvSpPr>
            <p:nvPr/>
          </p:nvSpPr>
          <p:spPr bwMode="auto">
            <a:xfrm>
              <a:off x="34671" y="22573"/>
              <a:ext cx="20097" cy="8507"/>
            </a:xfrm>
            <a:prstGeom prst="rect">
              <a:avLst/>
            </a:prstGeom>
            <a:grp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Xử</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lý</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sự</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việc</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liên</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quan</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đến</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BLHĐ </a:t>
              </a: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theo</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quy</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trình</a:t>
              </a:r>
              <a:r>
                <a:rPr kumimoji="0" lang="en-U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endParaRPr kumimoji="0" lang="en-US" b="0" i="0" u="none" strike="noStrike" cap="none" normalizeH="0" baseline="0" dirty="0" smtClean="0">
                <a:ln>
                  <a:noFill/>
                </a:ln>
                <a:solidFill>
                  <a:schemeClr val="tx1"/>
                </a:solidFill>
                <a:effectLst/>
                <a:latin typeface="Arial" pitchFamily="34" charset="0"/>
                <a:cs typeface="Arial" pitchFamily="34" charset="0"/>
              </a:endParaRPr>
            </a:p>
          </p:txBody>
        </p:sp>
        <p:sp>
          <p:nvSpPr>
            <p:cNvPr id="29" name="Text Box 2"/>
            <p:cNvSpPr txBox="1">
              <a:spLocks noChangeArrowheads="1"/>
            </p:cNvSpPr>
            <p:nvPr/>
          </p:nvSpPr>
          <p:spPr bwMode="auto">
            <a:xfrm>
              <a:off x="18954" y="35242"/>
              <a:ext cx="20860" cy="5715"/>
            </a:xfrm>
            <a:prstGeom prst="rect">
              <a:avLst/>
            </a:prstGeom>
            <a:grp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Kiểm tra, giám sát</a:t>
              </a:r>
              <a:endParaRPr kumimoji="0" lang="en-US" b="0" i="0" u="none" strike="noStrike" cap="none" normalizeH="0" baseline="0" smtClean="0">
                <a:ln>
                  <a:noFill/>
                </a:ln>
                <a:solidFill>
                  <a:schemeClr val="tx1"/>
                </a:solidFill>
                <a:effectLst/>
                <a:latin typeface="Arial" pitchFamily="34" charset="0"/>
                <a:cs typeface="Arial" pitchFamily="34" charset="0"/>
              </a:endParaRPr>
            </a:p>
          </p:txBody>
        </p:sp>
        <p:sp>
          <p:nvSpPr>
            <p:cNvPr id="30" name="Straight Arrow Connector 7"/>
            <p:cNvSpPr>
              <a:spLocks noChangeShapeType="1"/>
            </p:cNvSpPr>
            <p:nvPr/>
          </p:nvSpPr>
          <p:spPr bwMode="auto">
            <a:xfrm>
              <a:off x="20358" y="7716"/>
              <a:ext cx="6693" cy="3333"/>
            </a:xfrm>
            <a:prstGeom prst="straightConnector1">
              <a:avLst/>
            </a:prstGeom>
            <a:grpFill/>
            <a:ln w="6350">
              <a:solidFill>
                <a:srgbClr val="5B9BD5"/>
              </a:solidFill>
              <a:miter lim="800000"/>
              <a:headEnd/>
              <a:tailEnd type="triangle" w="med" len="med"/>
            </a:ln>
            <a:extLst/>
          </p:spPr>
          <p:txBody>
            <a:bodyPr vert="horz" wrap="square" lIns="91440" tIns="45720" rIns="91440" bIns="45720" numCol="1" anchor="t" anchorCtr="0" compatLnSpc="1">
              <a:prstTxWarp prst="textNoShape">
                <a:avLst/>
              </a:prstTxWarp>
            </a:bodyPr>
            <a:lstStyle/>
            <a:p>
              <a:endParaRPr lang="en-US"/>
            </a:p>
          </p:txBody>
        </p:sp>
        <p:sp>
          <p:nvSpPr>
            <p:cNvPr id="31" name="Straight Arrow Connector 8"/>
            <p:cNvSpPr>
              <a:spLocks noChangeShapeType="1"/>
            </p:cNvSpPr>
            <p:nvPr/>
          </p:nvSpPr>
          <p:spPr bwMode="auto">
            <a:xfrm flipH="1">
              <a:off x="32670" y="6572"/>
              <a:ext cx="11049" cy="4667"/>
            </a:xfrm>
            <a:prstGeom prst="straightConnector1">
              <a:avLst/>
            </a:prstGeom>
            <a:grpFill/>
            <a:ln w="6350">
              <a:solidFill>
                <a:srgbClr val="5B9BD5"/>
              </a:solidFill>
              <a:miter lim="800000"/>
              <a:headEnd/>
              <a:tailEnd type="triangle" w="med" len="med"/>
            </a:ln>
            <a:extLst/>
          </p:spPr>
          <p:txBody>
            <a:bodyPr vert="horz" wrap="square" lIns="91440" tIns="45720" rIns="91440" bIns="45720" numCol="1" anchor="t" anchorCtr="0" compatLnSpc="1">
              <a:prstTxWarp prst="textNoShape">
                <a:avLst/>
              </a:prstTxWarp>
            </a:bodyPr>
            <a:lstStyle/>
            <a:p>
              <a:endParaRPr lang="en-US"/>
            </a:p>
          </p:txBody>
        </p:sp>
        <p:sp>
          <p:nvSpPr>
            <p:cNvPr id="32" name="Straight Arrow Connector 9"/>
            <p:cNvSpPr>
              <a:spLocks noChangeShapeType="1"/>
            </p:cNvSpPr>
            <p:nvPr/>
          </p:nvSpPr>
          <p:spPr bwMode="auto">
            <a:xfrm flipH="1">
              <a:off x="8738" y="20431"/>
              <a:ext cx="16467" cy="3538"/>
            </a:xfrm>
            <a:prstGeom prst="straightConnector1">
              <a:avLst/>
            </a:prstGeom>
            <a:grpFill/>
            <a:ln w="6350">
              <a:solidFill>
                <a:srgbClr val="5B9BD5"/>
              </a:solidFill>
              <a:miter lim="800000"/>
              <a:headEnd/>
              <a:tailEnd type="triangle" w="med" len="med"/>
            </a:ln>
            <a:extLst/>
          </p:spPr>
          <p:txBody>
            <a:bodyPr vert="horz" wrap="square" lIns="91440" tIns="45720" rIns="91440" bIns="45720" numCol="1" anchor="t" anchorCtr="0" compatLnSpc="1">
              <a:prstTxWarp prst="textNoShape">
                <a:avLst/>
              </a:prstTxWarp>
            </a:bodyPr>
            <a:lstStyle/>
            <a:p>
              <a:endParaRPr lang="en-US"/>
            </a:p>
          </p:txBody>
        </p:sp>
        <p:sp>
          <p:nvSpPr>
            <p:cNvPr id="33" name="Straight Arrow Connector 11"/>
            <p:cNvSpPr>
              <a:spLocks noChangeShapeType="1"/>
            </p:cNvSpPr>
            <p:nvPr/>
          </p:nvSpPr>
          <p:spPr bwMode="auto">
            <a:xfrm>
              <a:off x="29480" y="20397"/>
              <a:ext cx="12536" cy="2176"/>
            </a:xfrm>
            <a:prstGeom prst="straightConnector1">
              <a:avLst/>
            </a:prstGeom>
            <a:grpFill/>
            <a:ln w="6350">
              <a:solidFill>
                <a:srgbClr val="5B9BD5"/>
              </a:solidFill>
              <a:miter lim="800000"/>
              <a:headEnd/>
              <a:tailEnd type="triangle" w="med" len="med"/>
            </a:ln>
            <a:extLst/>
          </p:spPr>
          <p:txBody>
            <a:bodyPr vert="horz" wrap="square" lIns="91440" tIns="45720" rIns="91440" bIns="45720" numCol="1" anchor="t" anchorCtr="0" compatLnSpc="1">
              <a:prstTxWarp prst="textNoShape">
                <a:avLst/>
              </a:prstTxWarp>
            </a:bodyPr>
            <a:lstStyle/>
            <a:p>
              <a:endParaRPr lang="en-US"/>
            </a:p>
          </p:txBody>
        </p:sp>
        <p:sp>
          <p:nvSpPr>
            <p:cNvPr id="34" name="Straight Connector 12"/>
            <p:cNvSpPr>
              <a:spLocks noChangeShapeType="1"/>
            </p:cNvSpPr>
            <p:nvPr/>
          </p:nvSpPr>
          <p:spPr bwMode="auto">
            <a:xfrm flipH="1" flipV="1">
              <a:off x="-1236" y="2572"/>
              <a:ext cx="4248" cy="95"/>
            </a:xfrm>
            <a:prstGeom prst="line">
              <a:avLst/>
            </a:prstGeom>
            <a:grpFill/>
            <a:ln w="6350">
              <a:solidFill>
                <a:srgbClr val="5B9BD5"/>
              </a:solidFill>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35" name="Straight Connector 13"/>
            <p:cNvSpPr>
              <a:spLocks noChangeShapeType="1"/>
            </p:cNvSpPr>
            <p:nvPr/>
          </p:nvSpPr>
          <p:spPr bwMode="auto">
            <a:xfrm>
              <a:off x="-1236" y="2857"/>
              <a:ext cx="286" cy="35243"/>
            </a:xfrm>
            <a:prstGeom prst="line">
              <a:avLst/>
            </a:prstGeom>
            <a:grpFill/>
            <a:ln w="6350">
              <a:solidFill>
                <a:srgbClr val="5B9BD5"/>
              </a:solidFill>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36" name="Straight Connector 19"/>
            <p:cNvSpPr>
              <a:spLocks noChangeShapeType="1"/>
            </p:cNvSpPr>
            <p:nvPr/>
          </p:nvSpPr>
          <p:spPr bwMode="auto">
            <a:xfrm>
              <a:off x="59436" y="2857"/>
              <a:ext cx="285" cy="35147"/>
            </a:xfrm>
            <a:prstGeom prst="line">
              <a:avLst/>
            </a:prstGeom>
            <a:grpFill/>
            <a:ln w="6350">
              <a:solidFill>
                <a:srgbClr val="5B9BD5"/>
              </a:solidFill>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37" name="Straight Connector 20"/>
            <p:cNvSpPr>
              <a:spLocks noChangeShapeType="1"/>
            </p:cNvSpPr>
            <p:nvPr/>
          </p:nvSpPr>
          <p:spPr bwMode="auto">
            <a:xfrm flipH="1">
              <a:off x="56388" y="2952"/>
              <a:ext cx="3048" cy="48"/>
            </a:xfrm>
            <a:prstGeom prst="line">
              <a:avLst/>
            </a:prstGeom>
            <a:grpFill/>
            <a:ln w="6350">
              <a:solidFill>
                <a:srgbClr val="5B9BD5"/>
              </a:solidFill>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38" name="Straight Arrow Connector 22"/>
            <p:cNvSpPr>
              <a:spLocks noChangeShapeType="1"/>
            </p:cNvSpPr>
            <p:nvPr/>
          </p:nvSpPr>
          <p:spPr bwMode="auto">
            <a:xfrm flipH="1">
              <a:off x="54768" y="24955"/>
              <a:ext cx="4763" cy="95"/>
            </a:xfrm>
            <a:prstGeom prst="straightConnector1">
              <a:avLst/>
            </a:prstGeom>
            <a:grpFill/>
            <a:ln w="6350">
              <a:solidFill>
                <a:srgbClr val="5B9BD5"/>
              </a:solidFill>
              <a:miter lim="800000"/>
              <a:headEnd/>
              <a:tailEnd type="triangle" w="med" len="med"/>
            </a:ln>
            <a:extLst/>
          </p:spPr>
          <p:txBody>
            <a:bodyPr vert="horz" wrap="square" lIns="91440" tIns="45720" rIns="91440" bIns="45720" numCol="1" anchor="t" anchorCtr="0" compatLnSpc="1">
              <a:prstTxWarp prst="textNoShape">
                <a:avLst/>
              </a:prstTxWarp>
            </a:bodyPr>
            <a:lstStyle/>
            <a:p>
              <a:endParaRPr lang="en-US"/>
            </a:p>
          </p:txBody>
        </p:sp>
      </p:grpSp>
      <p:sp>
        <p:nvSpPr>
          <p:cNvPr id="39" name="Rectangle 48"/>
          <p:cNvSpPr>
            <a:spLocks noChangeArrowheads="1"/>
          </p:cNvSpPr>
          <p:nvPr/>
        </p:nvSpPr>
        <p:spPr bwMode="auto">
          <a:xfrm>
            <a:off x="457200" y="4572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cxnSp>
        <p:nvCxnSpPr>
          <p:cNvPr id="41" name="Straight Arrow Connector 40"/>
          <p:cNvCxnSpPr>
            <a:endCxn id="27" idx="1"/>
          </p:cNvCxnSpPr>
          <p:nvPr/>
        </p:nvCxnSpPr>
        <p:spPr>
          <a:xfrm>
            <a:off x="654051" y="4884552"/>
            <a:ext cx="707105" cy="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stCxn id="29" idx="3"/>
          </p:cNvCxnSpPr>
          <p:nvPr/>
        </p:nvCxnSpPr>
        <p:spPr>
          <a:xfrm flipV="1">
            <a:off x="5972222" y="6312583"/>
            <a:ext cx="2588037" cy="1220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a:stCxn id="29" idx="1"/>
          </p:cNvCxnSpPr>
          <p:nvPr/>
        </p:nvCxnSpPr>
        <p:spPr>
          <a:xfrm flipH="1">
            <a:off x="654051" y="6324785"/>
            <a:ext cx="260623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221279" y="270301"/>
            <a:ext cx="8534400" cy="830997"/>
          </a:xfrm>
          <a:prstGeom prst="rect">
            <a:avLst/>
          </a:prstGeom>
          <a:solidFill>
            <a:schemeClr val="accent1">
              <a:lumMod val="20000"/>
              <a:lumOff val="80000"/>
            </a:schemeClr>
          </a:solidFill>
        </p:spPr>
        <p:txBody>
          <a:bodyPr wrap="square" rtlCol="0">
            <a:spAutoFit/>
          </a:bodyPr>
          <a:lstStyle/>
          <a:p>
            <a:r>
              <a:rPr lang="en-US" sz="2400" b="1" dirty="0" err="1">
                <a:latin typeface="Times New Roman" pitchFamily="18" charset="0"/>
                <a:cs typeface="Times New Roman" pitchFamily="18" charset="0"/>
              </a:rPr>
              <a:t>Sơ</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đồ</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phản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ánh</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các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điều</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kiện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và</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quy</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trình</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phòng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chống</a:t>
            </a:r>
            <a:r>
              <a:rPr lang="en-US" sz="2400" b="1" dirty="0">
                <a:latin typeface="Times New Roman" pitchFamily="18" charset="0"/>
                <a:cs typeface="Times New Roman" pitchFamily="18" charset="0"/>
              </a:rPr>
              <a:t> BLHĐ</a:t>
            </a:r>
          </a:p>
          <a:p>
            <a:endParaRPr lang="en-US" sz="2400" b="1" dirty="0">
              <a:latin typeface="Times New Roman" pitchFamily="18" charset="0"/>
              <a:cs typeface="Times New Roman" pitchFamily="18" charset="0"/>
            </a:endParaRPr>
          </a:p>
        </p:txBody>
      </p:sp>
    </p:spTree>
    <p:extLst>
      <p:ext uri="{BB962C8B-B14F-4D97-AF65-F5344CB8AC3E}">
        <p14:creationId xmlns:p14="http://schemas.microsoft.com/office/powerpoint/2010/main" val="56151623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6200"/>
            <a:ext cx="9144000" cy="2123658"/>
          </a:xfrm>
          <a:prstGeom prst="rect">
            <a:avLst/>
          </a:prstGeom>
          <a:solidFill>
            <a:schemeClr val="accent1">
              <a:lumMod val="20000"/>
              <a:lumOff val="80000"/>
            </a:schemeClr>
          </a:solidFill>
        </p:spPr>
        <p:txBody>
          <a:bodyPr wrap="square">
            <a:spAutoFit/>
          </a:bodyPr>
          <a:lstStyle/>
          <a:p>
            <a:pPr>
              <a:lnSpc>
                <a:spcPct val="150000"/>
              </a:lnSpc>
            </a:pPr>
            <a:r>
              <a:rPr lang="en-US" sz="2200" b="1" i="1" dirty="0" smtClean="0">
                <a:latin typeface="Times New Roman" pitchFamily="18" charset="0"/>
                <a:cs typeface="Times New Roman" pitchFamily="18" charset="0"/>
              </a:rPr>
              <a:t>BP </a:t>
            </a:r>
            <a:r>
              <a:rPr lang="en-US" sz="2200" b="1" i="1" dirty="0" err="1" smtClean="0">
                <a:latin typeface="Times New Roman" pitchFamily="18" charset="0"/>
                <a:cs typeface="Times New Roman" pitchFamily="18" charset="0"/>
              </a:rPr>
              <a:t>đảm</a:t>
            </a:r>
            <a:r>
              <a:rPr lang="en-US" sz="2200" b="1" i="1" dirty="0" smtClean="0">
                <a:latin typeface="Times New Roman" pitchFamily="18" charset="0"/>
                <a:cs typeface="Times New Roman" pitchFamily="18" charset="0"/>
              </a:rPr>
              <a:t> </a:t>
            </a:r>
            <a:r>
              <a:rPr lang="en-US" sz="2200" b="1" i="1" dirty="0" err="1">
                <a:latin typeface="Times New Roman" pitchFamily="18" charset="0"/>
                <a:cs typeface="Times New Roman" pitchFamily="18" charset="0"/>
              </a:rPr>
              <a:t>bảo</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hành</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lang</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pháp</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lý</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cho</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việc</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thực</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thi</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phòng</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chống</a:t>
            </a:r>
            <a:r>
              <a:rPr lang="en-US" sz="2200" b="1" i="1" dirty="0">
                <a:latin typeface="Times New Roman" pitchFamily="18" charset="0"/>
                <a:cs typeface="Times New Roman" pitchFamily="18" charset="0"/>
              </a:rPr>
              <a:t> </a:t>
            </a:r>
            <a:r>
              <a:rPr lang="en-US" sz="2200" b="1" i="1" dirty="0" smtClean="0">
                <a:latin typeface="Times New Roman" pitchFamily="18" charset="0"/>
                <a:cs typeface="Times New Roman" pitchFamily="18" charset="0"/>
              </a:rPr>
              <a:t>BLHĐ</a:t>
            </a:r>
            <a:endParaRPr lang="en-US" sz="2200" b="1" i="1" dirty="0">
              <a:latin typeface="Times New Roman" pitchFamily="18" charset="0"/>
              <a:cs typeface="Times New Roman" pitchFamily="18" charset="0"/>
            </a:endParaRPr>
          </a:p>
          <a:p>
            <a:pPr>
              <a:lnSpc>
                <a:spcPct val="150000"/>
              </a:lnSpc>
            </a:pP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Rà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soát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cập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nhật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phổ</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biến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văn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bản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phạm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để</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áp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dụng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tại</a:t>
            </a:r>
            <a:r>
              <a:rPr lang="en-US" sz="2200" dirty="0">
                <a:latin typeface="Times New Roman" pitchFamily="18" charset="0"/>
                <a:cs typeface="Times New Roman" pitchFamily="18" charset="0"/>
              </a:rPr>
              <a:t> </a:t>
            </a:r>
            <a:r>
              <a:rPr lang="en-US" sz="2200" dirty="0" smtClean="0">
                <a:latin typeface="Times New Roman" pitchFamily="18" charset="0"/>
                <a:cs typeface="Times New Roman" pitchFamily="18" charset="0"/>
              </a:rPr>
              <a:t>CSGD</a:t>
            </a:r>
            <a:endParaRPr lang="en-US" sz="2200" dirty="0">
              <a:latin typeface="Times New Roman" pitchFamily="18" charset="0"/>
              <a:cs typeface="Times New Roman" pitchFamily="18" charset="0"/>
            </a:endParaRPr>
          </a:p>
          <a:p>
            <a:pPr>
              <a:lnSpc>
                <a:spcPct val="150000"/>
              </a:lnSpc>
            </a:pP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Đề</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xuất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ý </a:t>
            </a:r>
            <a:r>
              <a:rPr lang="en-US" sz="2200" dirty="0" err="1">
                <a:latin typeface="Times New Roman" pitchFamily="18" charset="0"/>
                <a:cs typeface="Times New Roman" pitchFamily="18" charset="0"/>
              </a:rPr>
              <a:t>kiến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với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cấp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trên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về</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những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bất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cập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hành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văn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bản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phạm</a:t>
            </a:r>
            <a:endParaRPr lang="en-US" sz="2200" dirty="0">
              <a:latin typeface="Times New Roman" pitchFamily="18" charset="0"/>
              <a:cs typeface="Times New Roman" pitchFamily="18" charset="0"/>
            </a:endParaRPr>
          </a:p>
        </p:txBody>
      </p:sp>
      <p:sp>
        <p:nvSpPr>
          <p:cNvPr id="5" name="TextBox 4"/>
          <p:cNvSpPr txBox="1"/>
          <p:nvPr/>
        </p:nvSpPr>
        <p:spPr>
          <a:xfrm>
            <a:off x="0" y="2362200"/>
            <a:ext cx="9143999" cy="6186309"/>
          </a:xfrm>
          <a:prstGeom prst="rect">
            <a:avLst/>
          </a:prstGeom>
          <a:solidFill>
            <a:schemeClr val="accent1">
              <a:lumMod val="20000"/>
              <a:lumOff val="80000"/>
            </a:schemeClr>
          </a:solidFill>
          <a:ln>
            <a:solidFill>
              <a:schemeClr val="accent1"/>
            </a:solidFill>
          </a:ln>
        </p:spPr>
        <p:txBody>
          <a:bodyPr wrap="square" rtlCol="0">
            <a:spAutoFit/>
          </a:bodyPr>
          <a:lstStyle/>
          <a:p>
            <a:pPr algn="just">
              <a:lnSpc>
                <a:spcPct val="150000"/>
              </a:lnSpc>
            </a:pPr>
            <a:r>
              <a:rPr lang="en-US" sz="2200" b="1" i="1" dirty="0" smtClean="0">
                <a:latin typeface="Times New Roman" pitchFamily="18" charset="0"/>
                <a:cs typeface="Times New Roman" pitchFamily="18" charset="0"/>
              </a:rPr>
              <a:t>BP </a:t>
            </a:r>
            <a:r>
              <a:rPr lang="en-US" sz="2200" b="1" i="1" dirty="0" err="1" smtClean="0">
                <a:latin typeface="Times New Roman" pitchFamily="18" charset="0"/>
                <a:cs typeface="Times New Roman" pitchFamily="18" charset="0"/>
              </a:rPr>
              <a:t>tăng</a:t>
            </a:r>
            <a:r>
              <a:rPr lang="en-US" sz="2200" b="1" i="1" dirty="0" smtClean="0">
                <a:latin typeface="Times New Roman" pitchFamily="18" charset="0"/>
                <a:cs typeface="Times New Roman" pitchFamily="18" charset="0"/>
              </a:rPr>
              <a:t> </a:t>
            </a:r>
            <a:r>
              <a:rPr lang="en-US" sz="2200" b="1" i="1" dirty="0" err="1">
                <a:latin typeface="Times New Roman" pitchFamily="18" charset="0"/>
                <a:cs typeface="Times New Roman" pitchFamily="18" charset="0"/>
              </a:rPr>
              <a:t>cường</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nhận</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thức</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kĩ</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năng</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của</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các</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đối</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tượng</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liên</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quan</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đến</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phòng</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chống</a:t>
            </a:r>
            <a:r>
              <a:rPr lang="en-US" sz="2200" b="1" i="1" dirty="0">
                <a:latin typeface="Times New Roman" pitchFamily="18" charset="0"/>
                <a:cs typeface="Times New Roman" pitchFamily="18" charset="0"/>
              </a:rPr>
              <a:t> BLHĐ</a:t>
            </a:r>
          </a:p>
          <a:p>
            <a:pPr algn="just">
              <a:lnSpc>
                <a:spcPct val="150000"/>
              </a:lnSpc>
            </a:pP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Cung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cấp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văn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bản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quy</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phạm</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Yêu</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cầu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bộ</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giáo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viên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nhân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viên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trong</a:t>
            </a:r>
            <a:r>
              <a:rPr lang="en-US" sz="2200" dirty="0">
                <a:latin typeface="Times New Roman" pitchFamily="18" charset="0"/>
                <a:cs typeface="Times New Roman" pitchFamily="18" charset="0"/>
              </a:rPr>
              <a:t> </a:t>
            </a:r>
            <a:r>
              <a:rPr lang="en-US" sz="2200" dirty="0" smtClean="0">
                <a:latin typeface="Times New Roman" pitchFamily="18" charset="0"/>
                <a:cs typeface="Times New Roman" pitchFamily="18" charset="0"/>
              </a:rPr>
              <a:t>CSGD </a:t>
            </a:r>
            <a:r>
              <a:rPr lang="en-US" sz="2200" dirty="0" err="1" smtClean="0">
                <a:latin typeface="Times New Roman" pitchFamily="18" charset="0"/>
                <a:cs typeface="Times New Roman" pitchFamily="18" charset="0"/>
              </a:rPr>
              <a:t>tìm</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hiểu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định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pháp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luật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liên</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quan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như</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quyền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trẻ</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em</a:t>
            </a:r>
            <a:r>
              <a:rPr lang="en-US" sz="2200" dirty="0" smtClean="0">
                <a:latin typeface="Times New Roman" pitchFamily="18" charset="0"/>
                <a:cs typeface="Times New Roman" pitchFamily="18" charset="0"/>
              </a:rPr>
              <a:t>,</a:t>
            </a:r>
            <a:r>
              <a:rPr lang="en-US" sz="2200" b="1"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luật</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giáo</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dục</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quy</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định</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về</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xây</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dựng</a:t>
            </a:r>
            <a:r>
              <a:rPr lang="en-US" sz="2200" dirty="0" smtClean="0">
                <a:latin typeface="Times New Roman" pitchFamily="18" charset="0"/>
                <a:cs typeface="Times New Roman" pitchFamily="18" charset="0"/>
              </a:rPr>
              <a:t> MTGD an </a:t>
            </a:r>
            <a:r>
              <a:rPr lang="en-US" sz="2200" dirty="0" err="1" smtClean="0">
                <a:latin typeface="Times New Roman" pitchFamily="18" charset="0"/>
                <a:cs typeface="Times New Roman" pitchFamily="18" charset="0"/>
              </a:rPr>
              <a:t>toàn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lành</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mạnh</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thân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thiện</a:t>
            </a:r>
            <a:r>
              <a:rPr lang="en-US" sz="2200" dirty="0" smtClean="0">
                <a:latin typeface="Times New Roman" pitchFamily="18" charset="0"/>
                <a:cs typeface="Times New Roman" pitchFamily="18" charset="0"/>
              </a:rPr>
              <a:t>….</a:t>
            </a:r>
            <a:endParaRPr lang="en-US" sz="2200" dirty="0">
              <a:latin typeface="Times New Roman" pitchFamily="18" charset="0"/>
              <a:cs typeface="Times New Roman" pitchFamily="18" charset="0"/>
            </a:endParaRPr>
          </a:p>
          <a:p>
            <a:pPr algn="just">
              <a:lnSpc>
                <a:spcPct val="150000"/>
              </a:lnSpc>
            </a:pP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Đăng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tải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cập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nhật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nội</a:t>
            </a:r>
            <a:r>
              <a:rPr lang="en-US" sz="2200" dirty="0">
                <a:latin typeface="Times New Roman" pitchFamily="18" charset="0"/>
                <a:cs typeface="Times New Roman" pitchFamily="18" charset="0"/>
              </a:rPr>
              <a:t> dung </a:t>
            </a:r>
            <a:r>
              <a:rPr lang="en-US" sz="2200" dirty="0" err="1">
                <a:latin typeface="Times New Roman" pitchFamily="18" charset="0"/>
                <a:cs typeface="Times New Roman" pitchFamily="18" charset="0"/>
              </a:rPr>
              <a:t>chuyên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môn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định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liên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quan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đến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lĩnh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vực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nghề</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nghiệp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nói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chung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phòng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chống</a:t>
            </a:r>
            <a:r>
              <a:rPr lang="en-US" sz="2200" dirty="0">
                <a:latin typeface="Times New Roman" pitchFamily="18" charset="0"/>
                <a:cs typeface="Times New Roman" pitchFamily="18" charset="0"/>
              </a:rPr>
              <a:t> BLTE </a:t>
            </a:r>
            <a:r>
              <a:rPr lang="en-US" sz="2200" dirty="0" err="1">
                <a:latin typeface="Times New Roman" pitchFamily="18" charset="0"/>
                <a:cs typeface="Times New Roman" pitchFamily="18" charset="0"/>
              </a:rPr>
              <a:t>nói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riêng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lên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trang</a:t>
            </a:r>
            <a:r>
              <a:rPr lang="en-US" sz="2200" dirty="0">
                <a:latin typeface="Times New Roman" pitchFamily="18" charset="0"/>
                <a:cs typeface="Times New Roman" pitchFamily="18" charset="0"/>
              </a:rPr>
              <a:t> web </a:t>
            </a:r>
            <a:r>
              <a:rPr lang="en-US" sz="2200" dirty="0" err="1">
                <a:latin typeface="Times New Roman" pitchFamily="18" charset="0"/>
                <a:cs typeface="Times New Roman" pitchFamily="18" charset="0"/>
              </a:rPr>
              <a:t>của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trường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hoặc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nhóm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trao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đổi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chuyên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môn</a:t>
            </a:r>
            <a:endParaRPr lang="en-US" sz="2200" dirty="0">
              <a:latin typeface="Times New Roman" pitchFamily="18" charset="0"/>
              <a:cs typeface="Times New Roman" pitchFamily="18" charset="0"/>
            </a:endParaRPr>
          </a:p>
          <a:p>
            <a:pPr algn="just">
              <a:lnSpc>
                <a:spcPct val="150000"/>
              </a:lnSpc>
            </a:pP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Tổ</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chức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tọa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đàm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sinh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hoạt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chuyên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môn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về</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những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nội</a:t>
            </a:r>
            <a:r>
              <a:rPr lang="en-US" sz="2200" dirty="0">
                <a:latin typeface="Times New Roman" pitchFamily="18" charset="0"/>
                <a:cs typeface="Times New Roman" pitchFamily="18" charset="0"/>
              </a:rPr>
              <a:t> dung </a:t>
            </a:r>
            <a:r>
              <a:rPr lang="en-US" sz="2200" dirty="0" err="1">
                <a:latin typeface="Times New Roman" pitchFamily="18" charset="0"/>
                <a:cs typeface="Times New Roman" pitchFamily="18" charset="0"/>
              </a:rPr>
              <a:t>phục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vụ</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phòng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chống</a:t>
            </a:r>
            <a:r>
              <a:rPr lang="en-US" sz="2200" dirty="0">
                <a:latin typeface="Times New Roman" pitchFamily="18" charset="0"/>
                <a:cs typeface="Times New Roman" pitchFamily="18" charset="0"/>
              </a:rPr>
              <a:t> BLHĐ: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định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pháp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luật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về</a:t>
            </a:r>
            <a:r>
              <a:rPr lang="en-US" sz="2200" dirty="0">
                <a:latin typeface="Times New Roman" pitchFamily="18" charset="0"/>
                <a:cs typeface="Times New Roman" pitchFamily="18" charset="0"/>
              </a:rPr>
              <a:t> GDMN </a:t>
            </a:r>
            <a:r>
              <a:rPr lang="en-US" sz="2200" dirty="0" err="1">
                <a:latin typeface="Times New Roman" pitchFamily="18" charset="0"/>
                <a:cs typeface="Times New Roman" pitchFamily="18" charset="0"/>
              </a:rPr>
              <a:t>nói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chung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phòng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chống</a:t>
            </a:r>
            <a:r>
              <a:rPr lang="en-US" sz="2200" dirty="0">
                <a:latin typeface="Times New Roman" pitchFamily="18" charset="0"/>
                <a:cs typeface="Times New Roman" pitchFamily="18" charset="0"/>
              </a:rPr>
              <a:t> BLTE </a:t>
            </a:r>
            <a:r>
              <a:rPr lang="en-US" sz="2200" dirty="0" err="1">
                <a:latin typeface="Times New Roman" pitchFamily="18" charset="0"/>
                <a:cs typeface="Times New Roman" pitchFamily="18" charset="0"/>
              </a:rPr>
              <a:t>nói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riêng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về</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biện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pháp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phòng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chống</a:t>
            </a:r>
            <a:r>
              <a:rPr lang="en-US" sz="2200" dirty="0">
                <a:latin typeface="Times New Roman" pitchFamily="18" charset="0"/>
                <a:cs typeface="Times New Roman" pitchFamily="18" charset="0"/>
              </a:rPr>
              <a:t> BLTE, </a:t>
            </a:r>
            <a:r>
              <a:rPr lang="en-US" sz="2200" dirty="0" err="1">
                <a:latin typeface="Times New Roman" pitchFamily="18" charset="0"/>
                <a:cs typeface="Times New Roman" pitchFamily="18" charset="0"/>
              </a:rPr>
              <a:t>kiểm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soát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cảm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xúc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tiêu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cực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trong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công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việc</a:t>
            </a:r>
            <a:r>
              <a:rPr lang="en-US" sz="2200" dirty="0" smtClean="0">
                <a:latin typeface="Times New Roman" pitchFamily="18" charset="0"/>
                <a:cs typeface="Times New Roman" pitchFamily="18" charset="0"/>
              </a:rPr>
              <a:t>…</a:t>
            </a:r>
            <a:endParaRPr lang="en-US" sz="2200" dirty="0">
              <a:latin typeface="Times New Roman" pitchFamily="18" charset="0"/>
              <a:cs typeface="Times New Roman" pitchFamily="18" charset="0"/>
            </a:endParaRPr>
          </a:p>
        </p:txBody>
      </p:sp>
    </p:spTree>
    <p:extLst>
      <p:ext uri="{BB962C8B-B14F-4D97-AF65-F5344CB8AC3E}">
        <p14:creationId xmlns:p14="http://schemas.microsoft.com/office/powerpoint/2010/main" val="1687187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457200"/>
            <a:ext cx="8760031" cy="6186309"/>
          </a:xfrm>
          <a:prstGeom prst="rect">
            <a:avLst/>
          </a:prstGeom>
          <a:solidFill>
            <a:schemeClr val="accent1">
              <a:lumMod val="20000"/>
              <a:lumOff val="80000"/>
            </a:schemeClr>
          </a:solidFill>
        </p:spPr>
        <p:txBody>
          <a:bodyPr wrap="square">
            <a:spAutoFit/>
          </a:bodyPr>
          <a:lstStyle/>
          <a:p>
            <a:pPr algn="just">
              <a:lnSpc>
                <a:spcPct val="150000"/>
              </a:lnSpc>
            </a:pP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Khuyến</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khích</a:t>
            </a:r>
            <a:r>
              <a:rPr lang="en-US" sz="2200" dirty="0">
                <a:latin typeface="Times New Roman" pitchFamily="18" charset="0"/>
                <a:cs typeface="Times New Roman" pitchFamily="18" charset="0"/>
              </a:rPr>
              <a:t> GV </a:t>
            </a:r>
            <a:r>
              <a:rPr lang="en-US" sz="2200" dirty="0" err="1">
                <a:latin typeface="Times New Roman" pitchFamily="18" charset="0"/>
                <a:cs typeface="Times New Roman" pitchFamily="18" charset="0"/>
              </a:rPr>
              <a:t>thường</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xuyên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trau</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dồi</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đạo</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đức</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nghề</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và</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tự</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bồi</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dưỡng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chuyên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môn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và</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có</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hình</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thức</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đánh</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giá</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định</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kì</a:t>
            </a:r>
            <a:endParaRPr lang="en-US" sz="2200" dirty="0">
              <a:latin typeface="Times New Roman" pitchFamily="18" charset="0"/>
              <a:cs typeface="Times New Roman" pitchFamily="18" charset="0"/>
            </a:endParaRPr>
          </a:p>
          <a:p>
            <a:pPr algn="just">
              <a:lnSpc>
                <a:spcPct val="150000"/>
              </a:lnSpc>
            </a:pP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Trang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bị</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kĩ</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năng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quan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sát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đánh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giá</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cho</a:t>
            </a:r>
            <a:r>
              <a:rPr lang="en-US" sz="2200" dirty="0">
                <a:latin typeface="Times New Roman" pitchFamily="18" charset="0"/>
                <a:cs typeface="Times New Roman" pitchFamily="18" charset="0"/>
              </a:rPr>
              <a:t> GV</a:t>
            </a:r>
          </a:p>
          <a:p>
            <a:pPr algn="just">
              <a:lnSpc>
                <a:spcPct val="150000"/>
              </a:lnSpc>
            </a:pP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Trang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bị</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kĩ</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năng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phòng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chống</a:t>
            </a:r>
            <a:r>
              <a:rPr lang="en-US" sz="2200" dirty="0">
                <a:latin typeface="Times New Roman" pitchFamily="18" charset="0"/>
                <a:cs typeface="Times New Roman" pitchFamily="18" charset="0"/>
              </a:rPr>
              <a:t> BLHĐ, </a:t>
            </a:r>
            <a:r>
              <a:rPr lang="en-US" sz="2200" dirty="0" err="1">
                <a:latin typeface="Times New Roman" pitchFamily="18" charset="0"/>
                <a:cs typeface="Times New Roman" pitchFamily="18" charset="0"/>
              </a:rPr>
              <a:t>xử</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lý</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tình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huống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nghi</a:t>
            </a:r>
            <a:r>
              <a:rPr lang="en-US" sz="2200" dirty="0">
                <a:latin typeface="Times New Roman" pitchFamily="18" charset="0"/>
                <a:cs typeface="Times New Roman" pitchFamily="18" charset="0"/>
              </a:rPr>
              <a:t> BLHĐ </a:t>
            </a:r>
            <a:r>
              <a:rPr lang="en-US" sz="2200" dirty="0" err="1">
                <a:latin typeface="Times New Roman" pitchFamily="18" charset="0"/>
                <a:cs typeface="Times New Roman" pitchFamily="18" charset="0"/>
              </a:rPr>
              <a:t>hoặc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đã</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xảy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ra</a:t>
            </a:r>
            <a:r>
              <a:rPr lang="en-US" sz="2200" dirty="0">
                <a:latin typeface="Times New Roman" pitchFamily="18" charset="0"/>
                <a:cs typeface="Times New Roman" pitchFamily="18" charset="0"/>
              </a:rPr>
              <a:t> BLHĐ</a:t>
            </a:r>
          </a:p>
          <a:p>
            <a:pPr algn="just">
              <a:lnSpc>
                <a:spcPct val="150000"/>
              </a:lnSpc>
            </a:pP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Tăng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cường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hình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thức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động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đến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nhận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thức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hành</a:t>
            </a:r>
            <a:r>
              <a:rPr lang="en-US" sz="2200" dirty="0">
                <a:latin typeface="Times New Roman" pitchFamily="18" charset="0"/>
                <a:cs typeface="Times New Roman" pitchFamily="18" charset="0"/>
              </a:rPr>
              <a:t> vi </a:t>
            </a:r>
            <a:r>
              <a:rPr lang="en-US" sz="2200" dirty="0" smtClean="0">
                <a:latin typeface="Times New Roman" pitchFamily="18" charset="0"/>
                <a:cs typeface="Times New Roman" pitchFamily="18" charset="0"/>
              </a:rPr>
              <a:t>PH qua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kênh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khác</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nhau</a:t>
            </a:r>
            <a:endParaRPr lang="en-US" sz="2200" dirty="0" smtClean="0">
              <a:latin typeface="Times New Roman" pitchFamily="18" charset="0"/>
              <a:cs typeface="Times New Roman" pitchFamily="18" charset="0"/>
            </a:endParaRPr>
          </a:p>
          <a:p>
            <a:pPr algn="just">
              <a:lnSpc>
                <a:spcPct val="150000"/>
              </a:lnSpc>
            </a:pP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Bổ</a:t>
            </a:r>
            <a:r>
              <a:rPr lang="en-US" sz="2200" dirty="0">
                <a:latin typeface="Times New Roman" pitchFamily="18" charset="0"/>
                <a:cs typeface="Times New Roman" pitchFamily="18" charset="0"/>
              </a:rPr>
              <a:t> sung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tài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liệu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hỗ</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trợ</a:t>
            </a:r>
            <a:r>
              <a:rPr lang="en-US" sz="2200" dirty="0">
                <a:latin typeface="Times New Roman" pitchFamily="18" charset="0"/>
                <a:cs typeface="Times New Roman" pitchFamily="18" charset="0"/>
              </a:rPr>
              <a:t> GV </a:t>
            </a:r>
            <a:r>
              <a:rPr lang="en-US" sz="2200" dirty="0" err="1">
                <a:latin typeface="Times New Roman" pitchFamily="18" charset="0"/>
                <a:cs typeface="Times New Roman" pitchFamily="18" charset="0"/>
              </a:rPr>
              <a:t>trong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phát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triển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chuyên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môn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nhận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thức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về</a:t>
            </a:r>
            <a:r>
              <a:rPr lang="en-US" sz="2200" dirty="0">
                <a:latin typeface="Times New Roman" pitchFamily="18" charset="0"/>
                <a:cs typeface="Times New Roman" pitchFamily="18" charset="0"/>
              </a:rPr>
              <a:t> BLHĐ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phòng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chống</a:t>
            </a:r>
            <a:r>
              <a:rPr lang="en-US" sz="2200" dirty="0">
                <a:latin typeface="Times New Roman" pitchFamily="18" charset="0"/>
                <a:cs typeface="Times New Roman" pitchFamily="18" charset="0"/>
              </a:rPr>
              <a:t> BLHĐ</a:t>
            </a:r>
          </a:p>
          <a:p>
            <a:pPr algn="just">
              <a:lnSpc>
                <a:spcPct val="150000"/>
              </a:lnSpc>
            </a:pP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Tổ</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chức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cuộc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nói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chuyện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cuộc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nhằm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tôn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vinh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người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làm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nghề</a:t>
            </a:r>
            <a:r>
              <a:rPr lang="en-US" sz="2200" dirty="0">
                <a:latin typeface="Times New Roman" pitchFamily="18" charset="0"/>
                <a:cs typeface="Times New Roman" pitchFamily="18" charset="0"/>
              </a:rPr>
              <a:t> GDMN, </a:t>
            </a:r>
            <a:r>
              <a:rPr lang="en-US" sz="2200" dirty="0" err="1">
                <a:latin typeface="Times New Roman" pitchFamily="18" charset="0"/>
                <a:cs typeface="Times New Roman" pitchFamily="18" charset="0"/>
              </a:rPr>
              <a:t>tăng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cường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nhận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thức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về</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giá</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trị</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nghề</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nghiệp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niềm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tự</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hào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về</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nghề</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cho</a:t>
            </a:r>
            <a:r>
              <a:rPr lang="en-US" sz="2200" dirty="0">
                <a:latin typeface="Times New Roman" pitchFamily="18" charset="0"/>
                <a:cs typeface="Times New Roman" pitchFamily="18" charset="0"/>
              </a:rPr>
              <a:t> GVMN</a:t>
            </a:r>
          </a:p>
        </p:txBody>
      </p:sp>
    </p:spTree>
    <p:extLst>
      <p:ext uri="{BB962C8B-B14F-4D97-AF65-F5344CB8AC3E}">
        <p14:creationId xmlns:p14="http://schemas.microsoft.com/office/powerpoint/2010/main" val="398139797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381000"/>
            <a:ext cx="8915400" cy="461665"/>
          </a:xfrm>
          <a:prstGeom prst="rect">
            <a:avLst/>
          </a:prstGeom>
        </p:spPr>
        <p:txBody>
          <a:bodyPr wrap="square">
            <a:spAutoFit/>
          </a:bodyPr>
          <a:lstStyle/>
          <a:p>
            <a:r>
              <a:rPr lang="en-US" sz="2400" b="1" dirty="0" err="1">
                <a:latin typeface="Times New Roman" pitchFamily="18" charset="0"/>
                <a:cs typeface="Times New Roman" pitchFamily="18" charset="0"/>
              </a:rPr>
              <a:t>Những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biện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pháp</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cần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thực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hiện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trong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giai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đoạn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Phát</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hiện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vấn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đề</a:t>
            </a:r>
            <a:r>
              <a:rPr lang="en-US" sz="2400" b="1" dirty="0">
                <a:latin typeface="Times New Roman" pitchFamily="18" charset="0"/>
                <a:cs typeface="Times New Roman" pitchFamily="18" charset="0"/>
              </a:rPr>
              <a:t>”</a:t>
            </a:r>
          </a:p>
        </p:txBody>
      </p:sp>
      <p:sp>
        <p:nvSpPr>
          <p:cNvPr id="5" name="TextBox 4"/>
          <p:cNvSpPr txBox="1"/>
          <p:nvPr/>
        </p:nvSpPr>
        <p:spPr>
          <a:xfrm>
            <a:off x="228600" y="1648599"/>
            <a:ext cx="4038600" cy="4154984"/>
          </a:xfrm>
          <a:prstGeom prst="rect">
            <a:avLst/>
          </a:prstGeom>
          <a:solidFill>
            <a:schemeClr val="accent1">
              <a:lumMod val="20000"/>
              <a:lumOff val="80000"/>
            </a:schemeClr>
          </a:solidFill>
        </p:spPr>
        <p:txBody>
          <a:bodyPr wrap="square" rtlCol="0">
            <a:spAutoFit/>
          </a:bodyPr>
          <a:lstStyle/>
          <a:p>
            <a:r>
              <a:rPr lang="en-US" sz="2200" b="1" i="1" dirty="0" err="1">
                <a:latin typeface="Times New Roman" pitchFamily="18" charset="0"/>
                <a:cs typeface="Times New Roman" pitchFamily="18" charset="0"/>
              </a:rPr>
              <a:t>Quan</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sát</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đánh</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giá</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theo</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hình</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thức</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kiểm</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tra</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dự</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giờ</a:t>
            </a:r>
            <a:r>
              <a:rPr lang="en-US" sz="2200" dirty="0">
                <a:latin typeface="Times New Roman" pitchFamily="18" charset="0"/>
                <a:cs typeface="Times New Roman" pitchFamily="18" charset="0"/>
              </a:rPr>
              <a:t>:</a:t>
            </a:r>
          </a:p>
          <a:p>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Sử</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dụng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tiêu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chí</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đánh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giá</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công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khai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nhất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quán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trong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toàn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cơ</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sở</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giáo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dục</a:t>
            </a:r>
            <a:r>
              <a:rPr lang="en-US" sz="2200" b="1" dirty="0">
                <a:latin typeface="Times New Roman" pitchFamily="18" charset="0"/>
                <a:cs typeface="Times New Roman" pitchFamily="18" charset="0"/>
              </a:rPr>
              <a:t> </a:t>
            </a:r>
            <a:endParaRPr lang="en-US" sz="2200" dirty="0">
              <a:latin typeface="Times New Roman" pitchFamily="18" charset="0"/>
              <a:cs typeface="Times New Roman" pitchFamily="18" charset="0"/>
            </a:endParaRPr>
          </a:p>
          <a:p>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Đánh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giá</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định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theo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tháng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quý</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học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thành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tố</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của</a:t>
            </a:r>
            <a:r>
              <a:rPr lang="en-US" sz="2200" dirty="0">
                <a:latin typeface="Times New Roman" pitchFamily="18" charset="0"/>
                <a:cs typeface="Times New Roman" pitchFamily="18" charset="0"/>
              </a:rPr>
              <a:t> MTGD, </a:t>
            </a:r>
            <a:r>
              <a:rPr lang="en-US" sz="2200" dirty="0" err="1">
                <a:latin typeface="Times New Roman" pitchFamily="18" charset="0"/>
                <a:cs typeface="Times New Roman" pitchFamily="18" charset="0"/>
              </a:rPr>
              <a:t>đánh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giá</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chéo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giữa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lớp</a:t>
            </a:r>
            <a:r>
              <a:rPr lang="en-US" sz="2200" dirty="0">
                <a:latin typeface="Times New Roman" pitchFamily="18" charset="0"/>
                <a:cs typeface="Times New Roman" pitchFamily="18" charset="0"/>
              </a:rPr>
              <a:t>/</a:t>
            </a:r>
            <a:r>
              <a:rPr lang="en-US" sz="2200" dirty="0" err="1">
                <a:latin typeface="Times New Roman" pitchFamily="18" charset="0"/>
                <a:cs typeface="Times New Roman" pitchFamily="18" charset="0"/>
              </a:rPr>
              <a:t>tổ</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ngẫu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nhiên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đột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xuất</a:t>
            </a:r>
            <a:endParaRPr lang="en-US" sz="2200" dirty="0">
              <a:latin typeface="Times New Roman" pitchFamily="18" charset="0"/>
              <a:cs typeface="Times New Roman" pitchFamily="18" charset="0"/>
            </a:endParaRPr>
          </a:p>
          <a:p>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Lưu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giữ</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minh </a:t>
            </a:r>
            <a:r>
              <a:rPr lang="en-US" sz="2200" dirty="0" err="1">
                <a:latin typeface="Times New Roman" pitchFamily="18" charset="0"/>
                <a:cs typeface="Times New Roman" pitchFamily="18" charset="0"/>
              </a:rPr>
              <a:t>chứng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biên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bản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ghi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nhận</a:t>
            </a:r>
            <a:r>
              <a:rPr lang="en-US" sz="2200" dirty="0">
                <a:latin typeface="Times New Roman" pitchFamily="18" charset="0"/>
                <a:cs typeface="Times New Roman" pitchFamily="18" charset="0"/>
              </a:rPr>
              <a:t> </a:t>
            </a:r>
          </a:p>
          <a:p>
            <a:endParaRPr lang="en-US" sz="2200" dirty="0">
              <a:latin typeface="Times New Roman" pitchFamily="18" charset="0"/>
              <a:cs typeface="Times New Roman" pitchFamily="18" charset="0"/>
            </a:endParaRPr>
          </a:p>
        </p:txBody>
      </p:sp>
      <p:sp>
        <p:nvSpPr>
          <p:cNvPr id="6" name="TextBox 5"/>
          <p:cNvSpPr txBox="1"/>
          <p:nvPr/>
        </p:nvSpPr>
        <p:spPr>
          <a:xfrm>
            <a:off x="5105400" y="1648599"/>
            <a:ext cx="3733800" cy="4493538"/>
          </a:xfrm>
          <a:prstGeom prst="rect">
            <a:avLst/>
          </a:prstGeom>
          <a:solidFill>
            <a:schemeClr val="accent1">
              <a:lumMod val="20000"/>
              <a:lumOff val="80000"/>
            </a:schemeClr>
          </a:solidFill>
        </p:spPr>
        <p:txBody>
          <a:bodyPr wrap="square" rtlCol="0">
            <a:spAutoFit/>
          </a:bodyPr>
          <a:lstStyle/>
          <a:p>
            <a:r>
              <a:rPr lang="en-US" sz="2200" b="1" i="1" dirty="0" err="1">
                <a:latin typeface="Times New Roman" pitchFamily="18" charset="0"/>
                <a:cs typeface="Times New Roman" pitchFamily="18" charset="0"/>
              </a:rPr>
              <a:t>Quan</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sát</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thường</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xuyên</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trong</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sinh</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hoạt</a:t>
            </a:r>
            <a:r>
              <a:rPr lang="en-US" sz="2200" b="1" i="1" dirty="0">
                <a:latin typeface="Times New Roman" pitchFamily="18" charset="0"/>
                <a:cs typeface="Times New Roman" pitchFamily="18" charset="0"/>
              </a:rPr>
              <a:t>:</a:t>
            </a:r>
          </a:p>
          <a:p>
            <a:r>
              <a:rPr lang="en-US" sz="2200" dirty="0">
                <a:latin typeface="Times New Roman" pitchFamily="18" charset="0"/>
                <a:cs typeface="Times New Roman" pitchFamily="18" charset="0"/>
              </a:rPr>
              <a:t>+ GV </a:t>
            </a:r>
            <a:r>
              <a:rPr lang="en-US" sz="2200" dirty="0" err="1">
                <a:latin typeface="Times New Roman" pitchFamily="18" charset="0"/>
                <a:cs typeface="Times New Roman" pitchFamily="18" charset="0"/>
              </a:rPr>
              <a:t>quan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sát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biểu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hiện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của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trẻ</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tham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hoạt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động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trong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nhóm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lớp</a:t>
            </a:r>
            <a:r>
              <a:rPr lang="en-US" sz="2200" dirty="0">
                <a:latin typeface="Times New Roman" pitchFamily="18" charset="0"/>
                <a:cs typeface="Times New Roman" pitchFamily="18" charset="0"/>
              </a:rPr>
              <a:t> </a:t>
            </a:r>
          </a:p>
          <a:p>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Tăng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cường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giao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tiếp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gần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gũi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để</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trẻ</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thể</a:t>
            </a:r>
            <a:r>
              <a:rPr lang="en-US" sz="2200" dirty="0">
                <a:latin typeface="Times New Roman" pitchFamily="18" charset="0"/>
                <a:cs typeface="Times New Roman" pitchFamily="18" charset="0"/>
              </a:rPr>
              <a:t> tin </a:t>
            </a:r>
            <a:r>
              <a:rPr lang="en-US" sz="2200" dirty="0" err="1">
                <a:latin typeface="Times New Roman" pitchFamily="18" charset="0"/>
                <a:cs typeface="Times New Roman" pitchFamily="18" charset="0"/>
              </a:rPr>
              <a:t>tưởng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chia </a:t>
            </a:r>
            <a:r>
              <a:rPr lang="en-US" sz="2200" dirty="0" err="1">
                <a:latin typeface="Times New Roman" pitchFamily="18" charset="0"/>
                <a:cs typeface="Times New Roman" pitchFamily="18" charset="0"/>
              </a:rPr>
              <a:t>sẻ</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những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cảm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xúc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sự</a:t>
            </a:r>
            <a:r>
              <a:rPr lang="en-US" sz="2200" dirty="0">
                <a:latin typeface="Times New Roman" pitchFamily="18" charset="0"/>
                <a:cs typeface="Times New Roman" pitchFamily="18" charset="0"/>
              </a:rPr>
              <a:t> lo </a:t>
            </a:r>
            <a:r>
              <a:rPr lang="en-US" sz="2200" dirty="0" err="1">
                <a:latin typeface="Times New Roman" pitchFamily="18" charset="0"/>
                <a:cs typeface="Times New Roman" pitchFamily="18" charset="0"/>
              </a:rPr>
              <a:t>lắng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sợ</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hãi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của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trẻ</a:t>
            </a:r>
            <a:endParaRPr lang="en-US" sz="2200" dirty="0">
              <a:latin typeface="Times New Roman" pitchFamily="18" charset="0"/>
              <a:cs typeface="Times New Roman" pitchFamily="18" charset="0"/>
            </a:endParaRPr>
          </a:p>
          <a:p>
            <a:r>
              <a:rPr lang="en-US" sz="2200" dirty="0">
                <a:latin typeface="Times New Roman" pitchFamily="18" charset="0"/>
                <a:cs typeface="Times New Roman" pitchFamily="18" charset="0"/>
              </a:rPr>
              <a:t>+ Thu </a:t>
            </a:r>
            <a:r>
              <a:rPr lang="en-US" sz="2200" dirty="0" err="1">
                <a:latin typeface="Times New Roman" pitchFamily="18" charset="0"/>
                <a:cs typeface="Times New Roman" pitchFamily="18" charset="0"/>
              </a:rPr>
              <a:t>thập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thông</a:t>
            </a:r>
            <a:r>
              <a:rPr lang="en-US" sz="2200" dirty="0">
                <a:latin typeface="Times New Roman" pitchFamily="18" charset="0"/>
                <a:cs typeface="Times New Roman" pitchFamily="18" charset="0"/>
              </a:rPr>
              <a:t> tin </a:t>
            </a:r>
            <a:r>
              <a:rPr lang="en-US" sz="2200" dirty="0" err="1">
                <a:latin typeface="Times New Roman" pitchFamily="18" charset="0"/>
                <a:cs typeface="Times New Roman" pitchFamily="18" charset="0"/>
              </a:rPr>
              <a:t>từ</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những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người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để</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thông</a:t>
            </a:r>
            <a:r>
              <a:rPr lang="en-US" sz="2200" dirty="0">
                <a:latin typeface="Times New Roman" pitchFamily="18" charset="0"/>
                <a:cs typeface="Times New Roman" pitchFamily="18" charset="0"/>
              </a:rPr>
              <a:t> tin </a:t>
            </a:r>
            <a:r>
              <a:rPr lang="en-US" sz="2200" dirty="0" err="1">
                <a:latin typeface="Times New Roman" pitchFamily="18" charset="0"/>
                <a:cs typeface="Times New Roman" pitchFamily="18" charset="0"/>
              </a:rPr>
              <a:t>đầy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đủ</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hơn</a:t>
            </a:r>
            <a:r>
              <a:rPr lang="en-US" sz="2200" dirty="0">
                <a:latin typeface="Times New Roman" pitchFamily="18" charset="0"/>
                <a:cs typeface="Times New Roman" pitchFamily="18" charset="0"/>
              </a:rPr>
              <a:t> </a:t>
            </a:r>
          </a:p>
          <a:p>
            <a:endParaRPr lang="en-US" sz="2200" dirty="0">
              <a:latin typeface="Times New Roman" pitchFamily="18" charset="0"/>
              <a:cs typeface="Times New Roman" pitchFamily="18" charset="0"/>
            </a:endParaRPr>
          </a:p>
        </p:txBody>
      </p:sp>
    </p:spTree>
    <p:extLst>
      <p:ext uri="{BB962C8B-B14F-4D97-AF65-F5344CB8AC3E}">
        <p14:creationId xmlns:p14="http://schemas.microsoft.com/office/powerpoint/2010/main" val="2441317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28600"/>
            <a:ext cx="9067800" cy="990600"/>
          </a:xfrm>
          <a:solidFill>
            <a:schemeClr val="accent2">
              <a:lumMod val="40000"/>
              <a:lumOff val="60000"/>
            </a:schemeClr>
          </a:solidFill>
        </p:spPr>
        <p:txBody>
          <a:bodyPr>
            <a:noAutofit/>
          </a:bodyPr>
          <a:lstStyle/>
          <a:p>
            <a:pPr algn="just"/>
            <a:r>
              <a:rPr lang="en-US" sz="2400" b="1" dirty="0" err="1">
                <a:latin typeface="Times New Roman" pitchFamily="18" charset="0"/>
                <a:cs typeface="Times New Roman" pitchFamily="18" charset="0"/>
              </a:rPr>
              <a:t>Những</a:t>
            </a:r>
            <a:r>
              <a:rPr lang="en-US" sz="2400" b="1" dirty="0">
                <a:latin typeface="Times New Roman" pitchFamily="18" charset="0"/>
                <a:cs typeface="Times New Roman" pitchFamily="18" charset="0"/>
              </a:rPr>
              <a:t> </a:t>
            </a:r>
            <a:r>
              <a:rPr lang="en-US" sz="2400" b="1" dirty="0" smtClean="0">
                <a:latin typeface="Times New Roman" pitchFamily="18" charset="0"/>
                <a:cs typeface="Times New Roman" pitchFamily="18" charset="0"/>
              </a:rPr>
              <a:t>BP </a:t>
            </a:r>
            <a:r>
              <a:rPr lang="en-US" sz="2400" b="1" dirty="0" err="1" smtClean="0">
                <a:latin typeface="Times New Roman" pitchFamily="18" charset="0"/>
                <a:cs typeface="Times New Roman" pitchFamily="18" charset="0"/>
              </a:rPr>
              <a:t>thực</a:t>
            </a:r>
            <a:r>
              <a:rPr lang="en-US" sz="2400" b="1" dirty="0" smtClean="0">
                <a:latin typeface="Times New Roman" pitchFamily="18" charset="0"/>
                <a:cs typeface="Times New Roman" pitchFamily="18" charset="0"/>
              </a:rPr>
              <a:t> </a:t>
            </a:r>
            <a:r>
              <a:rPr lang="en-US" sz="2400" b="1" dirty="0" err="1">
                <a:latin typeface="Times New Roman" pitchFamily="18" charset="0"/>
                <a:cs typeface="Times New Roman" pitchFamily="18" charset="0"/>
              </a:rPr>
              <a:t>hiện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trong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giai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đoạn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Ngăn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ngừa</a:t>
            </a:r>
            <a:r>
              <a:rPr lang="en-US" sz="2400" b="1" dirty="0">
                <a:latin typeface="Times New Roman" pitchFamily="18" charset="0"/>
                <a:cs typeface="Times New Roman" pitchFamily="18" charset="0"/>
              </a:rPr>
              <a:t> – </a:t>
            </a:r>
            <a:r>
              <a:rPr lang="en-US" sz="2400" b="1" dirty="0" err="1">
                <a:latin typeface="Times New Roman" pitchFamily="18" charset="0"/>
                <a:cs typeface="Times New Roman" pitchFamily="18" charset="0"/>
              </a:rPr>
              <a:t>xử</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lý</a:t>
            </a:r>
            <a:r>
              <a:rPr lang="en-US" sz="2400" b="1" dirty="0" smtClean="0">
                <a:latin typeface="Times New Roman" pitchFamily="18" charset="0"/>
                <a:cs typeface="Times New Roman" pitchFamily="18" charset="0"/>
              </a:rPr>
              <a:t>”</a:t>
            </a:r>
            <a:r>
              <a:rPr lang="en-US" sz="2400" b="1" dirty="0">
                <a:latin typeface="Times New Roman" pitchFamily="18" charset="0"/>
                <a:cs typeface="Times New Roman" pitchFamily="18" charset="0"/>
              </a:rPr>
              <a:t/>
            </a:r>
            <a:br>
              <a:rPr lang="en-US" sz="2400" b="1" dirty="0">
                <a:latin typeface="Times New Roman" pitchFamily="18" charset="0"/>
                <a:cs typeface="Times New Roman" pitchFamily="18" charset="0"/>
              </a:rPr>
            </a:br>
            <a:endParaRPr lang="en-US" sz="2400" b="1" dirty="0">
              <a:latin typeface="Times New Roman" pitchFamily="18" charset="0"/>
              <a:cs typeface="Times New Roman" pitchFamily="18" charset="0"/>
            </a:endParaRPr>
          </a:p>
        </p:txBody>
      </p:sp>
      <p:sp>
        <p:nvSpPr>
          <p:cNvPr id="4" name="Rectangle 3"/>
          <p:cNvSpPr/>
          <p:nvPr/>
        </p:nvSpPr>
        <p:spPr>
          <a:xfrm>
            <a:off x="247403" y="2019925"/>
            <a:ext cx="2033649" cy="1446550"/>
          </a:xfrm>
          <a:prstGeom prst="rect">
            <a:avLst/>
          </a:prstGeom>
          <a:solidFill>
            <a:schemeClr val="accent1">
              <a:lumMod val="20000"/>
              <a:lumOff val="80000"/>
            </a:schemeClr>
          </a:solidFill>
        </p:spPr>
        <p:txBody>
          <a:bodyPr wrap="square">
            <a:spAutoFit/>
          </a:bodyPr>
          <a:lstStyle/>
          <a:p>
            <a:r>
              <a:rPr lang="en-US" sz="2200" b="1" dirty="0" err="1" smtClean="0">
                <a:latin typeface="Times New Roman" pitchFamily="18" charset="0"/>
                <a:cs typeface="Times New Roman" pitchFamily="18" charset="0"/>
              </a:rPr>
              <a:t>Ngăn</a:t>
            </a:r>
            <a:r>
              <a:rPr lang="en-US" sz="2200" b="1" dirty="0" smtClean="0">
                <a:latin typeface="Times New Roman" pitchFamily="18" charset="0"/>
                <a:cs typeface="Times New Roman" pitchFamily="18" charset="0"/>
              </a:rPr>
              <a:t> </a:t>
            </a:r>
            <a:r>
              <a:rPr lang="en-US" sz="2200" b="1" dirty="0" err="1">
                <a:latin typeface="Times New Roman" pitchFamily="18" charset="0"/>
                <a:cs typeface="Times New Roman" pitchFamily="18" charset="0"/>
              </a:rPr>
              <a:t>ngừa</a:t>
            </a:r>
            <a:r>
              <a:rPr lang="en-US" sz="2200" b="1" dirty="0">
                <a:latin typeface="Times New Roman" pitchFamily="18" charset="0"/>
                <a:cs typeface="Times New Roman" pitchFamily="18" charset="0"/>
              </a:rPr>
              <a:t> </a:t>
            </a:r>
            <a:r>
              <a:rPr lang="en-US" sz="2200" b="1" dirty="0" smtClean="0">
                <a:latin typeface="Times New Roman" pitchFamily="18" charset="0"/>
                <a:cs typeface="Times New Roman" pitchFamily="18" charset="0"/>
              </a:rPr>
              <a:t>BLHĐ </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cần</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thực</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hiện</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thường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xuyên</a:t>
            </a:r>
            <a:r>
              <a:rPr lang="en-US" sz="2200" dirty="0">
                <a:latin typeface="Times New Roman" pitchFamily="18" charset="0"/>
                <a:cs typeface="Times New Roman" pitchFamily="18" charset="0"/>
              </a:rPr>
              <a:t>. </a:t>
            </a:r>
          </a:p>
        </p:txBody>
      </p:sp>
      <p:sp>
        <p:nvSpPr>
          <p:cNvPr id="5" name="Rectangle 4"/>
          <p:cNvSpPr/>
          <p:nvPr/>
        </p:nvSpPr>
        <p:spPr>
          <a:xfrm>
            <a:off x="2895600" y="1373594"/>
            <a:ext cx="6248400" cy="430887"/>
          </a:xfrm>
          <a:prstGeom prst="rect">
            <a:avLst/>
          </a:prstGeom>
          <a:solidFill>
            <a:schemeClr val="accent4">
              <a:lumMod val="20000"/>
              <a:lumOff val="80000"/>
            </a:schemeClr>
          </a:solidFill>
        </p:spPr>
        <p:txBody>
          <a:bodyPr wrap="square">
            <a:spAutoFit/>
          </a:bodyPr>
          <a:lstStyle/>
          <a:p>
            <a:r>
              <a:rPr lang="en-US" sz="2200" dirty="0" err="1">
                <a:latin typeface="Times New Roman" pitchFamily="18" charset="0"/>
                <a:cs typeface="Times New Roman" pitchFamily="18" charset="0"/>
              </a:rPr>
              <a:t>Giải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pháp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về</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đảm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bảo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điều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kiện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tổ</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chức</a:t>
            </a:r>
            <a:r>
              <a:rPr lang="en-US" sz="2200" dirty="0">
                <a:latin typeface="Times New Roman" pitchFamily="18" charset="0"/>
                <a:cs typeface="Times New Roman" pitchFamily="18" charset="0"/>
              </a:rPr>
              <a:t> </a:t>
            </a:r>
            <a:r>
              <a:rPr lang="en-US" sz="2200" dirty="0" smtClean="0">
                <a:latin typeface="Times New Roman" pitchFamily="18" charset="0"/>
                <a:cs typeface="Times New Roman" pitchFamily="18" charset="0"/>
              </a:rPr>
              <a:t>MTGD</a:t>
            </a:r>
            <a:endParaRPr lang="en-US" sz="2200" dirty="0">
              <a:latin typeface="Times New Roman" pitchFamily="18" charset="0"/>
              <a:cs typeface="Times New Roman" pitchFamily="18" charset="0"/>
            </a:endParaRPr>
          </a:p>
        </p:txBody>
      </p:sp>
      <p:sp>
        <p:nvSpPr>
          <p:cNvPr id="6" name="TextBox 5"/>
          <p:cNvSpPr txBox="1"/>
          <p:nvPr/>
        </p:nvSpPr>
        <p:spPr>
          <a:xfrm>
            <a:off x="2876796" y="2194541"/>
            <a:ext cx="6267203" cy="430887"/>
          </a:xfrm>
          <a:prstGeom prst="rect">
            <a:avLst/>
          </a:prstGeom>
          <a:solidFill>
            <a:schemeClr val="accent4">
              <a:lumMod val="20000"/>
              <a:lumOff val="80000"/>
            </a:schemeClr>
          </a:solidFill>
        </p:spPr>
        <p:txBody>
          <a:bodyPr wrap="square" rtlCol="0">
            <a:spAutoFit/>
          </a:bodyPr>
          <a:lstStyle/>
          <a:p>
            <a:r>
              <a:rPr lang="en-GB" sz="2200" dirty="0" err="1">
                <a:latin typeface="Times New Roman" pitchFamily="18" charset="0"/>
                <a:cs typeface="Times New Roman" pitchFamily="18" charset="0"/>
              </a:rPr>
              <a:t>Giải</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pháp</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về</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xây</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dựng</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văn</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hóa</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bài</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trừ</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bạo</a:t>
            </a:r>
            <a:r>
              <a:rPr lang="en-GB" sz="2200" dirty="0">
                <a:latin typeface="Times New Roman" pitchFamily="18" charset="0"/>
                <a:cs typeface="Times New Roman" pitchFamily="18" charset="0"/>
              </a:rPr>
              <a:t> </a:t>
            </a:r>
            <a:r>
              <a:rPr lang="en-GB" sz="2200" dirty="0" err="1" smtClean="0">
                <a:latin typeface="Times New Roman" pitchFamily="18" charset="0"/>
                <a:cs typeface="Times New Roman" pitchFamily="18" charset="0"/>
              </a:rPr>
              <a:t>lực</a:t>
            </a:r>
            <a:endParaRPr lang="en-US" sz="2200" dirty="0">
              <a:latin typeface="Times New Roman" pitchFamily="18" charset="0"/>
              <a:cs typeface="Times New Roman" pitchFamily="18" charset="0"/>
            </a:endParaRPr>
          </a:p>
        </p:txBody>
      </p:sp>
      <p:sp>
        <p:nvSpPr>
          <p:cNvPr id="7" name="TextBox 6"/>
          <p:cNvSpPr txBox="1"/>
          <p:nvPr/>
        </p:nvSpPr>
        <p:spPr>
          <a:xfrm>
            <a:off x="2914401" y="3097143"/>
            <a:ext cx="6229598" cy="430887"/>
          </a:xfrm>
          <a:prstGeom prst="rect">
            <a:avLst/>
          </a:prstGeom>
          <a:solidFill>
            <a:schemeClr val="accent4">
              <a:lumMod val="20000"/>
              <a:lumOff val="80000"/>
            </a:schemeClr>
          </a:solidFill>
        </p:spPr>
        <p:txBody>
          <a:bodyPr wrap="square" rtlCol="0">
            <a:spAutoFit/>
          </a:bodyPr>
          <a:lstStyle/>
          <a:p>
            <a:r>
              <a:rPr lang="en-GB" sz="2200" dirty="0" err="1">
                <a:latin typeface="Times New Roman" pitchFamily="18" charset="0"/>
                <a:cs typeface="Times New Roman" pitchFamily="18" charset="0"/>
              </a:rPr>
              <a:t>Giải</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pháp</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hỗ</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trợ</a:t>
            </a:r>
            <a:r>
              <a:rPr lang="en-GB" sz="2200" dirty="0">
                <a:latin typeface="Times New Roman" pitchFamily="18" charset="0"/>
                <a:cs typeface="Times New Roman" pitchFamily="18" charset="0"/>
              </a:rPr>
              <a:t> GV </a:t>
            </a:r>
            <a:r>
              <a:rPr lang="en-GB" sz="2200" dirty="0" err="1">
                <a:latin typeface="Times New Roman" pitchFamily="18" charset="0"/>
                <a:cs typeface="Times New Roman" pitchFamily="18" charset="0"/>
              </a:rPr>
              <a:t>giải</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tỏa</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áp</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lực</a:t>
            </a:r>
            <a:r>
              <a:rPr lang="en-GB" sz="2200" dirty="0">
                <a:latin typeface="Times New Roman" pitchFamily="18" charset="0"/>
                <a:cs typeface="Times New Roman" pitchFamily="18" charset="0"/>
              </a:rPr>
              <a:t> </a:t>
            </a:r>
            <a:endParaRPr lang="en-US" sz="2200" dirty="0">
              <a:latin typeface="Times New Roman" pitchFamily="18" charset="0"/>
              <a:cs typeface="Times New Roman" pitchFamily="18" charset="0"/>
            </a:endParaRPr>
          </a:p>
        </p:txBody>
      </p:sp>
      <p:sp>
        <p:nvSpPr>
          <p:cNvPr id="8" name="TextBox 7"/>
          <p:cNvSpPr txBox="1"/>
          <p:nvPr/>
        </p:nvSpPr>
        <p:spPr>
          <a:xfrm>
            <a:off x="2876796" y="3881735"/>
            <a:ext cx="6267204" cy="430887"/>
          </a:xfrm>
          <a:prstGeom prst="rect">
            <a:avLst/>
          </a:prstGeom>
          <a:solidFill>
            <a:schemeClr val="accent4">
              <a:lumMod val="20000"/>
              <a:lumOff val="80000"/>
            </a:schemeClr>
          </a:solidFill>
        </p:spPr>
        <p:txBody>
          <a:bodyPr wrap="square" rtlCol="0">
            <a:spAutoFit/>
          </a:bodyPr>
          <a:lstStyle/>
          <a:p>
            <a:r>
              <a:rPr lang="en-GB" sz="2200" dirty="0" err="1">
                <a:latin typeface="Times New Roman" pitchFamily="18" charset="0"/>
                <a:cs typeface="Times New Roman" pitchFamily="18" charset="0"/>
              </a:rPr>
              <a:t>Giải</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pháp</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tăng</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cường</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sự</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tham</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gia</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của</a:t>
            </a:r>
            <a:r>
              <a:rPr lang="en-GB" sz="2200" dirty="0">
                <a:latin typeface="Times New Roman" pitchFamily="18" charset="0"/>
                <a:cs typeface="Times New Roman" pitchFamily="18" charset="0"/>
              </a:rPr>
              <a:t> </a:t>
            </a:r>
            <a:r>
              <a:rPr lang="en-GB" sz="2200" dirty="0" smtClean="0">
                <a:latin typeface="Times New Roman" pitchFamily="18" charset="0"/>
                <a:cs typeface="Times New Roman" pitchFamily="18" charset="0"/>
              </a:rPr>
              <a:t>PH </a:t>
            </a:r>
            <a:r>
              <a:rPr lang="en-GB" sz="2200" dirty="0" err="1" smtClean="0">
                <a:latin typeface="Times New Roman" pitchFamily="18" charset="0"/>
                <a:cs typeface="Times New Roman" pitchFamily="18" charset="0"/>
              </a:rPr>
              <a:t>và</a:t>
            </a:r>
            <a:r>
              <a:rPr lang="en-GB" sz="2200" dirty="0" smtClean="0">
                <a:latin typeface="Times New Roman" pitchFamily="18" charset="0"/>
                <a:cs typeface="Times New Roman" pitchFamily="18" charset="0"/>
              </a:rPr>
              <a:t> </a:t>
            </a:r>
            <a:r>
              <a:rPr lang="en-US" sz="2200" dirty="0" smtClean="0">
                <a:latin typeface="Times New Roman" pitchFamily="18" charset="0"/>
                <a:cs typeface="Times New Roman" pitchFamily="18" charset="0"/>
              </a:rPr>
              <a:t>CĐ</a:t>
            </a:r>
            <a:endParaRPr lang="en-US" sz="2200" dirty="0">
              <a:latin typeface="Times New Roman" pitchFamily="18" charset="0"/>
              <a:cs typeface="Times New Roman" pitchFamily="18" charset="0"/>
            </a:endParaRPr>
          </a:p>
        </p:txBody>
      </p:sp>
      <p:sp>
        <p:nvSpPr>
          <p:cNvPr id="9" name="TextBox 8"/>
          <p:cNvSpPr txBox="1"/>
          <p:nvPr/>
        </p:nvSpPr>
        <p:spPr>
          <a:xfrm>
            <a:off x="2927266" y="4800600"/>
            <a:ext cx="6216733" cy="430887"/>
          </a:xfrm>
          <a:prstGeom prst="rect">
            <a:avLst/>
          </a:prstGeom>
          <a:solidFill>
            <a:schemeClr val="accent4">
              <a:lumMod val="20000"/>
              <a:lumOff val="80000"/>
            </a:schemeClr>
          </a:solidFill>
        </p:spPr>
        <p:txBody>
          <a:bodyPr wrap="square" rtlCol="0">
            <a:spAutoFit/>
          </a:bodyPr>
          <a:lstStyle/>
          <a:p>
            <a:r>
              <a:rPr lang="en-GB" sz="2200" dirty="0" err="1">
                <a:latin typeface="Times New Roman" pitchFamily="18" charset="0"/>
                <a:cs typeface="Times New Roman" pitchFamily="18" charset="0"/>
              </a:rPr>
              <a:t>Giải</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pháp</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tăng</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cường</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giáo</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dục</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kĩ</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năng</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sống</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cho</a:t>
            </a:r>
            <a:r>
              <a:rPr lang="en-GB" sz="2200" dirty="0">
                <a:latin typeface="Times New Roman" pitchFamily="18" charset="0"/>
                <a:cs typeface="Times New Roman" pitchFamily="18" charset="0"/>
              </a:rPr>
              <a:t> </a:t>
            </a:r>
            <a:r>
              <a:rPr lang="en-GB" sz="2200" dirty="0" err="1">
                <a:latin typeface="Times New Roman" pitchFamily="18" charset="0"/>
                <a:cs typeface="Times New Roman" pitchFamily="18" charset="0"/>
              </a:rPr>
              <a:t>trẻ</a:t>
            </a:r>
            <a:endParaRPr lang="en-US" sz="2200" dirty="0">
              <a:latin typeface="Times New Roman" pitchFamily="18" charset="0"/>
              <a:cs typeface="Times New Roman" pitchFamily="18" charset="0"/>
            </a:endParaRPr>
          </a:p>
        </p:txBody>
      </p:sp>
      <p:sp>
        <p:nvSpPr>
          <p:cNvPr id="10" name="TextBox 9"/>
          <p:cNvSpPr txBox="1"/>
          <p:nvPr/>
        </p:nvSpPr>
        <p:spPr>
          <a:xfrm>
            <a:off x="0" y="5534561"/>
            <a:ext cx="9220200" cy="1323439"/>
          </a:xfrm>
          <a:prstGeom prst="rect">
            <a:avLst/>
          </a:prstGeom>
          <a:noFill/>
        </p:spPr>
        <p:txBody>
          <a:bodyPr wrap="square" rtlCol="0">
            <a:spAutoFit/>
          </a:bodyPr>
          <a:lstStyle/>
          <a:p>
            <a:r>
              <a:rPr lang="en-US" sz="2000" i="1" dirty="0" err="1">
                <a:latin typeface="Times New Roman" pitchFamily="18" charset="0"/>
                <a:cs typeface="Times New Roman" pitchFamily="18" charset="0"/>
              </a:rPr>
              <a:t>Việc</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triển</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khai</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thực</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hiện</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các</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giải</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pháp</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cần</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có</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thời</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gian</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để</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ngấm</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và</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tạo</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sự</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chuyển</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biến</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trong</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nhận</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thức</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hành</a:t>
            </a:r>
            <a:r>
              <a:rPr lang="en-US" sz="2000" i="1" dirty="0">
                <a:latin typeface="Times New Roman" pitchFamily="18" charset="0"/>
                <a:cs typeface="Times New Roman" pitchFamily="18" charset="0"/>
              </a:rPr>
              <a:t> vi, </a:t>
            </a:r>
            <a:r>
              <a:rPr lang="en-US" sz="2000" i="1" dirty="0" err="1">
                <a:latin typeface="Times New Roman" pitchFamily="18" charset="0"/>
                <a:cs typeface="Times New Roman" pitchFamily="18" charset="0"/>
              </a:rPr>
              <a:t>thái</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độ</a:t>
            </a:r>
            <a:r>
              <a:rPr lang="en-US" sz="2000" i="1" dirty="0">
                <a:latin typeface="Times New Roman" pitchFamily="18" charset="0"/>
                <a:cs typeface="Times New Roman" pitchFamily="18" charset="0"/>
              </a:rPr>
              <a:t> do </a:t>
            </a:r>
            <a:r>
              <a:rPr lang="en-US" sz="2000" i="1" dirty="0" err="1">
                <a:latin typeface="Times New Roman" pitchFamily="18" charset="0"/>
                <a:cs typeface="Times New Roman" pitchFamily="18" charset="0"/>
              </a:rPr>
              <a:t>đó</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khi</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đã</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thống</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nhất</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lựa</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chọn</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các</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giải</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pháp</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và</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biện</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pháp</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cụ</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thể</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để</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triển</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khai</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cần</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quyết</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tâm</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nhất</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quán</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thực</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hiện</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tránh</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tình</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trạng</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mới</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đầu</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thì</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làm</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rầm</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rộ</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nhưng</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sau</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đó</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buông</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lỏng</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dần</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và</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trở</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về</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nếp</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cũ</a:t>
            </a:r>
            <a:r>
              <a:rPr lang="en-US" sz="2000" i="1" dirty="0">
                <a:latin typeface="Times New Roman" pitchFamily="18" charset="0"/>
                <a:cs typeface="Times New Roman" pitchFamily="18" charset="0"/>
              </a:rPr>
              <a:t>.  </a:t>
            </a:r>
          </a:p>
        </p:txBody>
      </p:sp>
    </p:spTree>
    <p:extLst>
      <p:ext uri="{BB962C8B-B14F-4D97-AF65-F5344CB8AC3E}">
        <p14:creationId xmlns:p14="http://schemas.microsoft.com/office/powerpoint/2010/main" val="4177418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inVertic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arn(inVertic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209800"/>
            <a:ext cx="1828800" cy="3108543"/>
          </a:xfrm>
          <a:prstGeom prst="rect">
            <a:avLst/>
          </a:prstGeom>
          <a:solidFill>
            <a:schemeClr val="accent1">
              <a:lumMod val="40000"/>
              <a:lumOff val="60000"/>
            </a:schemeClr>
          </a:solidFill>
        </p:spPr>
        <p:txBody>
          <a:bodyPr wrap="square">
            <a:spAutoFit/>
          </a:bodyPr>
          <a:lstStyle/>
          <a:p>
            <a:r>
              <a:rPr lang="en-US" sz="2400" b="1" dirty="0" err="1">
                <a:latin typeface="Times New Roman" pitchFamily="18" charset="0"/>
                <a:cs typeface="Times New Roman" pitchFamily="18" charset="0"/>
              </a:rPr>
              <a:t>Xử</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lý</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các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tình</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huống</a:t>
            </a:r>
            <a:r>
              <a:rPr lang="en-US" sz="2400" b="1" dirty="0">
                <a:latin typeface="Times New Roman" pitchFamily="18" charset="0"/>
                <a:cs typeface="Times New Roman" pitchFamily="18" charset="0"/>
              </a:rPr>
              <a:t> </a:t>
            </a:r>
            <a:r>
              <a:rPr lang="en-US" sz="2400" b="1" dirty="0" smtClean="0">
                <a:latin typeface="Times New Roman" pitchFamily="18" charset="0"/>
                <a:cs typeface="Times New Roman" pitchFamily="18" charset="0"/>
              </a:rPr>
              <a:t>BLHĐ</a:t>
            </a:r>
          </a:p>
          <a:p>
            <a:r>
              <a:rPr lang="en-US" sz="2000" i="1" dirty="0" err="1">
                <a:latin typeface="Times New Roman" pitchFamily="18" charset="0"/>
                <a:cs typeface="Times New Roman" pitchFamily="18" charset="0"/>
              </a:rPr>
              <a:t>Đ</a:t>
            </a:r>
            <a:r>
              <a:rPr lang="en-US" sz="2000" i="1" dirty="0" err="1" smtClean="0">
                <a:latin typeface="Times New Roman" pitchFamily="18" charset="0"/>
                <a:cs typeface="Times New Roman" pitchFamily="18" charset="0"/>
              </a:rPr>
              <a:t>iều</a:t>
            </a:r>
            <a:r>
              <a:rPr lang="en-US" sz="2000" i="1" dirty="0" smtClean="0">
                <a:latin typeface="Times New Roman" pitchFamily="18" charset="0"/>
                <a:cs typeface="Times New Roman" pitchFamily="18" charset="0"/>
              </a:rPr>
              <a:t> </a:t>
            </a:r>
            <a:r>
              <a:rPr lang="en-US" sz="2000" i="1" dirty="0">
                <a:latin typeface="Times New Roman" pitchFamily="18" charset="0"/>
                <a:cs typeface="Times New Roman" pitchFamily="18" charset="0"/>
              </a:rPr>
              <a:t>6 </a:t>
            </a:r>
            <a:r>
              <a:rPr lang="en-US" sz="2000" i="1" dirty="0" err="1">
                <a:latin typeface="Times New Roman" pitchFamily="18" charset="0"/>
                <a:cs typeface="Times New Roman" pitchFamily="18" charset="0"/>
              </a:rPr>
              <a:t>Nghị</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định</a:t>
            </a:r>
            <a:r>
              <a:rPr lang="en-US" sz="2000" i="1" dirty="0">
                <a:latin typeface="Times New Roman" pitchFamily="18" charset="0"/>
                <a:cs typeface="Times New Roman" pitchFamily="18" charset="0"/>
              </a:rPr>
              <a:t> 80/2017 NĐCP </a:t>
            </a:r>
          </a:p>
          <a:p>
            <a:r>
              <a:rPr lang="en-US" sz="2000" i="1" dirty="0" smtClean="0">
                <a:latin typeface="Times New Roman" pitchFamily="18" charset="0"/>
                <a:cs typeface="Times New Roman" pitchFamily="18" charset="0"/>
              </a:rPr>
              <a:t>, </a:t>
            </a:r>
            <a:r>
              <a:rPr lang="en-US" sz="2000" i="1" dirty="0" err="1" smtClean="0">
                <a:latin typeface="Times New Roman" pitchFamily="18" charset="0"/>
                <a:cs typeface="Times New Roman" pitchFamily="18" charset="0"/>
              </a:rPr>
              <a:t>Điều</a:t>
            </a:r>
            <a:r>
              <a:rPr lang="en-US" sz="2000" i="1" dirty="0" smtClean="0">
                <a:latin typeface="Times New Roman" pitchFamily="18" charset="0"/>
                <a:cs typeface="Times New Roman" pitchFamily="18" charset="0"/>
              </a:rPr>
              <a:t> 48,49 </a:t>
            </a:r>
            <a:r>
              <a:rPr lang="en-US" sz="2000" i="1" dirty="0" err="1" smtClean="0">
                <a:latin typeface="Times New Roman" pitchFamily="18" charset="0"/>
                <a:cs typeface="Times New Roman" pitchFamily="18" charset="0"/>
              </a:rPr>
              <a:t>Luật</a:t>
            </a:r>
            <a:r>
              <a:rPr lang="en-US" sz="2000" i="1" dirty="0" smtClean="0">
                <a:latin typeface="Times New Roman" pitchFamily="18" charset="0"/>
                <a:cs typeface="Times New Roman" pitchFamily="18" charset="0"/>
              </a:rPr>
              <a:t> </a:t>
            </a:r>
            <a:r>
              <a:rPr lang="en-US" sz="2000" i="1" dirty="0" err="1" smtClean="0">
                <a:latin typeface="Times New Roman" pitchFamily="18" charset="0"/>
                <a:cs typeface="Times New Roman" pitchFamily="18" charset="0"/>
              </a:rPr>
              <a:t>trẻ</a:t>
            </a:r>
            <a:r>
              <a:rPr lang="en-US" sz="2000" i="1" dirty="0" smtClean="0">
                <a:latin typeface="Times New Roman" pitchFamily="18" charset="0"/>
                <a:cs typeface="Times New Roman" pitchFamily="18" charset="0"/>
              </a:rPr>
              <a:t> </a:t>
            </a:r>
            <a:r>
              <a:rPr lang="en-US" sz="2000" i="1" dirty="0" err="1" smtClean="0">
                <a:latin typeface="Times New Roman" pitchFamily="18" charset="0"/>
                <a:cs typeface="Times New Roman" pitchFamily="18" charset="0"/>
              </a:rPr>
              <a:t>em</a:t>
            </a:r>
            <a:r>
              <a:rPr lang="en-US" sz="2000" i="1" dirty="0" smtClean="0">
                <a:latin typeface="Times New Roman" pitchFamily="18" charset="0"/>
                <a:cs typeface="Times New Roman" pitchFamily="18" charset="0"/>
              </a:rPr>
              <a:t>  </a:t>
            </a:r>
          </a:p>
          <a:p>
            <a:endParaRPr lang="en-US" sz="2400" b="1" dirty="0">
              <a:latin typeface="Times New Roman" pitchFamily="18" charset="0"/>
              <a:cs typeface="Times New Roman" pitchFamily="18" charset="0"/>
            </a:endParaRPr>
          </a:p>
        </p:txBody>
      </p:sp>
      <p:sp>
        <p:nvSpPr>
          <p:cNvPr id="9" name="TextBox 8"/>
          <p:cNvSpPr txBox="1"/>
          <p:nvPr/>
        </p:nvSpPr>
        <p:spPr>
          <a:xfrm>
            <a:off x="1905000" y="447394"/>
            <a:ext cx="7086600" cy="6186309"/>
          </a:xfrm>
          <a:prstGeom prst="rect">
            <a:avLst/>
          </a:prstGeom>
          <a:solidFill>
            <a:schemeClr val="accent1">
              <a:lumMod val="20000"/>
              <a:lumOff val="80000"/>
            </a:schemeClr>
          </a:solidFill>
        </p:spPr>
        <p:txBody>
          <a:bodyPr wrap="square" rtlCol="0">
            <a:spAutoFit/>
          </a:bodyPr>
          <a:lstStyle/>
          <a:p>
            <a:pPr algn="just">
              <a:lnSpc>
                <a:spcPct val="150000"/>
              </a:lnSpc>
            </a:pPr>
            <a:r>
              <a:rPr lang="en-US" sz="2200" b="1" i="1" dirty="0" err="1">
                <a:latin typeface="Times New Roman" pitchFamily="18" charset="0"/>
                <a:cs typeface="Times New Roman" pitchFamily="18" charset="0"/>
              </a:rPr>
              <a:t>Mức</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hỗ</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trợ</a:t>
            </a:r>
            <a:r>
              <a:rPr lang="en-US" sz="2200" b="1"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áp</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dụng</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với</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những</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đối</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tượng</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tham</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gia</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vào</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hoạt</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động</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chăm</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sóc</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giáo</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dục</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trẻ</a:t>
            </a:r>
            <a:r>
              <a:rPr lang="en-US" sz="2200" i="1" dirty="0">
                <a:latin typeface="Times New Roman" pitchFamily="18" charset="0"/>
                <a:cs typeface="Times New Roman" pitchFamily="18" charset="0"/>
              </a:rPr>
              <a:t> ở </a:t>
            </a:r>
            <a:r>
              <a:rPr lang="en-US" sz="2200" i="1" dirty="0" err="1">
                <a:latin typeface="Times New Roman" pitchFamily="18" charset="0"/>
                <a:cs typeface="Times New Roman" pitchFamily="18" charset="0"/>
              </a:rPr>
              <a:t>cơ</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sở</a:t>
            </a:r>
            <a:r>
              <a:rPr lang="en-US" sz="2200" i="1" dirty="0">
                <a:latin typeface="Times New Roman" pitchFamily="18" charset="0"/>
                <a:cs typeface="Times New Roman" pitchFamily="18" charset="0"/>
              </a:rPr>
              <a:t> GDMN </a:t>
            </a:r>
            <a:r>
              <a:rPr lang="en-US" sz="2200" i="1" dirty="0" err="1">
                <a:latin typeface="Times New Roman" pitchFamily="18" charset="0"/>
                <a:cs typeface="Times New Roman" pitchFamily="18" charset="0"/>
              </a:rPr>
              <a:t>có</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nguy</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cơ</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bị</a:t>
            </a:r>
            <a:r>
              <a:rPr lang="en-US" sz="2200" i="1" dirty="0">
                <a:latin typeface="Times New Roman" pitchFamily="18" charset="0"/>
                <a:cs typeface="Times New Roman" pitchFamily="18" charset="0"/>
              </a:rPr>
              <a:t>  BLHĐ:</a:t>
            </a:r>
            <a:endParaRPr lang="en-US" sz="2200" dirty="0">
              <a:latin typeface="Times New Roman" pitchFamily="18" charset="0"/>
              <a:cs typeface="Times New Roman" pitchFamily="18" charset="0"/>
            </a:endParaRPr>
          </a:p>
          <a:p>
            <a:pPr algn="just">
              <a:lnSpc>
                <a:spcPct val="150000"/>
              </a:lnSpc>
            </a:pPr>
            <a:r>
              <a:rPr lang="en-US" sz="2200" dirty="0" smtClean="0">
                <a:latin typeface="Times New Roman" pitchFamily="18" charset="0"/>
                <a:cs typeface="Times New Roman" pitchFamily="18" charset="0"/>
              </a:rPr>
              <a:t>- </a:t>
            </a:r>
            <a:r>
              <a:rPr lang="vi-VN" sz="2200" dirty="0" smtClean="0">
                <a:latin typeface="Times New Roman" pitchFamily="18" charset="0"/>
                <a:cs typeface="Times New Roman" pitchFamily="18" charset="0"/>
              </a:rPr>
              <a:t>Phát </a:t>
            </a:r>
            <a:r>
              <a:rPr lang="vi-VN" sz="2200" dirty="0">
                <a:latin typeface="Times New Roman" pitchFamily="18" charset="0"/>
                <a:cs typeface="Times New Roman" pitchFamily="18" charset="0"/>
              </a:rPr>
              <a:t>hiện kịp thời </a:t>
            </a:r>
            <a:r>
              <a:rPr lang="en-US" sz="2200" dirty="0" err="1">
                <a:latin typeface="Times New Roman" pitchFamily="18" charset="0"/>
                <a:cs typeface="Times New Roman" pitchFamily="18" charset="0"/>
              </a:rPr>
              <a:t>các</a:t>
            </a:r>
            <a:r>
              <a:rPr lang="vi-VN" sz="2200" dirty="0">
                <a:latin typeface="Times New Roman" pitchFamily="18" charset="0"/>
                <a:cs typeface="Times New Roman" pitchFamily="18" charset="0"/>
              </a:rPr>
              <a:t> hành vi gây gổ, có nguy cơ gây </a:t>
            </a:r>
            <a:r>
              <a:rPr lang="en-US" sz="2200" dirty="0" smtClean="0">
                <a:latin typeface="Times New Roman" pitchFamily="18" charset="0"/>
                <a:cs typeface="Times New Roman" pitchFamily="18" charset="0"/>
              </a:rPr>
              <a:t>BLHĐ</a:t>
            </a:r>
            <a:r>
              <a:rPr lang="vi-VN" sz="2200" dirty="0" smtClean="0">
                <a:latin typeface="Times New Roman" pitchFamily="18" charset="0"/>
                <a:cs typeface="Times New Roman" pitchFamily="18" charset="0"/>
              </a:rPr>
              <a:t>, </a:t>
            </a:r>
            <a:endParaRPr lang="en-US" sz="2200" dirty="0" smtClean="0">
              <a:latin typeface="Times New Roman" pitchFamily="18" charset="0"/>
              <a:cs typeface="Times New Roman" pitchFamily="18" charset="0"/>
            </a:endParaRPr>
          </a:p>
          <a:p>
            <a:pPr algn="just">
              <a:lnSpc>
                <a:spcPct val="150000"/>
              </a:lnSpc>
            </a:pPr>
            <a:r>
              <a:rPr lang="en-US" sz="2200" dirty="0" smtClean="0">
                <a:latin typeface="Times New Roman" pitchFamily="18" charset="0"/>
                <a:cs typeface="Times New Roman" pitchFamily="18" charset="0"/>
              </a:rPr>
              <a:t>- </a:t>
            </a:r>
            <a:r>
              <a:rPr lang="vi-VN" sz="2200" dirty="0">
                <a:latin typeface="Times New Roman" pitchFamily="18" charset="0"/>
                <a:cs typeface="Times New Roman" pitchFamily="18" charset="0"/>
              </a:rPr>
              <a:t>Đánh giá mức độ nguy cơ, hình thức bạo lực có thể xảy ra đ</a:t>
            </a:r>
            <a:r>
              <a:rPr lang="en-US" sz="2200" dirty="0">
                <a:latin typeface="Times New Roman" pitchFamily="18" charset="0"/>
                <a:cs typeface="Times New Roman" pitchFamily="18" charset="0"/>
              </a:rPr>
              <a:t>ể</a:t>
            </a:r>
            <a:r>
              <a:rPr lang="vi-VN" sz="2200" dirty="0">
                <a:latin typeface="Times New Roman" pitchFamily="18" charset="0"/>
                <a:cs typeface="Times New Roman" pitchFamily="18" charset="0"/>
              </a:rPr>
              <a:t> c</a:t>
            </a:r>
            <a:r>
              <a:rPr lang="en-US" sz="2200" dirty="0">
                <a:latin typeface="Times New Roman" pitchFamily="18" charset="0"/>
                <a:cs typeface="Times New Roman" pitchFamily="18" charset="0"/>
              </a:rPr>
              <a:t>ó</a:t>
            </a:r>
            <a:r>
              <a:rPr lang="vi-VN" sz="2200" dirty="0">
                <a:latin typeface="Times New Roman" pitchFamily="18" charset="0"/>
                <a:cs typeface="Times New Roman" pitchFamily="18" charset="0"/>
              </a:rPr>
              <a:t> bi</a:t>
            </a:r>
            <a:r>
              <a:rPr lang="en-US" sz="2200" dirty="0">
                <a:latin typeface="Times New Roman" pitchFamily="18" charset="0"/>
                <a:cs typeface="Times New Roman" pitchFamily="18" charset="0"/>
              </a:rPr>
              <a:t>ệ</a:t>
            </a:r>
            <a:r>
              <a:rPr lang="vi-VN" sz="2200" dirty="0">
                <a:latin typeface="Times New Roman" pitchFamily="18" charset="0"/>
                <a:cs typeface="Times New Roman" pitchFamily="18" charset="0"/>
              </a:rPr>
              <a:t>n pháp ngăn chặn, hỗ trợ cụ thể;</a:t>
            </a:r>
            <a:endParaRPr lang="en-US" sz="2200" dirty="0">
              <a:latin typeface="Times New Roman" pitchFamily="18" charset="0"/>
              <a:cs typeface="Times New Roman" pitchFamily="18" charset="0"/>
            </a:endParaRPr>
          </a:p>
          <a:p>
            <a:pPr algn="just">
              <a:lnSpc>
                <a:spcPct val="150000"/>
              </a:lnSpc>
            </a:pP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Cảnh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báo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về</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nguy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cơ</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trẻ</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em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bị</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bao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lực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tư</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vấn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kiến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thức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kĩ</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năng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biện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pháp</a:t>
            </a:r>
            <a:r>
              <a:rPr lang="en-US" sz="2200" dirty="0">
                <a:latin typeface="Times New Roman" pitchFamily="18" charset="0"/>
                <a:cs typeface="Times New Roman" pitchFamily="18" charset="0"/>
              </a:rPr>
              <a:t> can </a:t>
            </a:r>
            <a:r>
              <a:rPr lang="en-US" sz="2200" dirty="0" err="1">
                <a:latin typeface="Times New Roman" pitchFamily="18" charset="0"/>
                <a:cs typeface="Times New Roman" pitchFamily="18" charset="0"/>
              </a:rPr>
              <a:t>thiệp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nhằm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loại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bỏ</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hoặc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giảm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thiểu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nguy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cơ</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trẻ</a:t>
            </a:r>
            <a:r>
              <a:rPr lang="en-US" sz="2200" dirty="0">
                <a:latin typeface="Times New Roman" pitchFamily="18" charset="0"/>
                <a:cs typeface="Times New Roman" pitchFamily="18" charset="0"/>
              </a:rPr>
              <a:t>, cha, </a:t>
            </a:r>
            <a:r>
              <a:rPr lang="en-US" sz="2200" dirty="0" err="1">
                <a:latin typeface="Times New Roman" pitchFamily="18" charset="0"/>
                <a:cs typeface="Times New Roman" pitchFamily="18" charset="0"/>
              </a:rPr>
              <a:t>mẹ</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giáo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viên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người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chăm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sóc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trẻ</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em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người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làm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việc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trong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cơ</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sở</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cung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cấp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dịch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vụ</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bảo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vệ</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trẻ</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em</a:t>
            </a:r>
            <a:r>
              <a:rPr lang="en-US" sz="2200" dirty="0">
                <a:latin typeface="Times New Roman" pitchFamily="18" charset="0"/>
                <a:cs typeface="Times New Roman" pitchFamily="18" charset="0"/>
              </a:rPr>
              <a:t> </a:t>
            </a:r>
          </a:p>
          <a:p>
            <a:pPr algn="just">
              <a:lnSpc>
                <a:spcPct val="150000"/>
              </a:lnSpc>
            </a:pP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Tăng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cường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giám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sát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để</a:t>
            </a:r>
            <a:r>
              <a:rPr lang="en-US" sz="2200" dirty="0">
                <a:latin typeface="Times New Roman" pitchFamily="18" charset="0"/>
                <a:cs typeface="Times New Roman" pitchFamily="18" charset="0"/>
              </a:rPr>
              <a:t> BLHĐ </a:t>
            </a:r>
            <a:r>
              <a:rPr lang="en-US" sz="2200" dirty="0" err="1">
                <a:latin typeface="Times New Roman" pitchFamily="18" charset="0"/>
                <a:cs typeface="Times New Roman" pitchFamily="18" charset="0"/>
              </a:rPr>
              <a:t>không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cơ</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hội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xảy</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ra</a:t>
            </a:r>
            <a:endParaRPr lang="en-US" sz="2200" dirty="0">
              <a:latin typeface="Times New Roman" pitchFamily="18" charset="0"/>
              <a:cs typeface="Times New Roman" pitchFamily="18" charset="0"/>
            </a:endParaRPr>
          </a:p>
        </p:txBody>
      </p:sp>
    </p:spTree>
    <p:extLst>
      <p:ext uri="{BB962C8B-B14F-4D97-AF65-F5344CB8AC3E}">
        <p14:creationId xmlns:p14="http://schemas.microsoft.com/office/powerpoint/2010/main" val="3929761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124694" y="366116"/>
            <a:ext cx="6858000" cy="6186309"/>
          </a:xfrm>
          <a:prstGeom prst="rect">
            <a:avLst/>
          </a:prstGeom>
          <a:solidFill>
            <a:schemeClr val="accent1">
              <a:lumMod val="20000"/>
              <a:lumOff val="80000"/>
            </a:schemeClr>
          </a:solidFill>
        </p:spPr>
        <p:txBody>
          <a:bodyPr wrap="square" rtlCol="0">
            <a:spAutoFit/>
          </a:bodyPr>
          <a:lstStyle/>
          <a:p>
            <a:pPr>
              <a:lnSpc>
                <a:spcPct val="150000"/>
              </a:lnSpc>
            </a:pPr>
            <a:r>
              <a:rPr lang="en-US" sz="2200" b="1" i="1" dirty="0" err="1" smtClean="0">
                <a:latin typeface="Times New Roman" pitchFamily="18" charset="0"/>
                <a:cs typeface="Times New Roman" pitchFamily="18" charset="0"/>
              </a:rPr>
              <a:t>Mức</a:t>
            </a:r>
            <a:r>
              <a:rPr lang="vi-VN" sz="2200" b="1" i="1" dirty="0" smtClean="0">
                <a:latin typeface="Times New Roman" pitchFamily="18" charset="0"/>
                <a:cs typeface="Times New Roman" pitchFamily="18" charset="0"/>
              </a:rPr>
              <a:t> </a:t>
            </a:r>
            <a:r>
              <a:rPr lang="vi-VN" sz="2200" b="1" i="1" dirty="0">
                <a:latin typeface="Times New Roman" pitchFamily="18" charset="0"/>
                <a:cs typeface="Times New Roman" pitchFamily="18" charset="0"/>
              </a:rPr>
              <a:t>can thiệp </a:t>
            </a:r>
            <a:r>
              <a:rPr lang="vi-VN" sz="2200" i="1" dirty="0">
                <a:latin typeface="Times New Roman" pitchFamily="18" charset="0"/>
                <a:cs typeface="Times New Roman" pitchFamily="18" charset="0"/>
              </a:rPr>
              <a:t>khi xảy ra </a:t>
            </a:r>
            <a:r>
              <a:rPr lang="en-US" sz="2200" i="1" dirty="0">
                <a:latin typeface="Times New Roman" pitchFamily="18" charset="0"/>
                <a:cs typeface="Times New Roman" pitchFamily="18" charset="0"/>
              </a:rPr>
              <a:t>BLHĐ </a:t>
            </a:r>
            <a:r>
              <a:rPr lang="en-US" sz="2200" i="1" dirty="0" err="1">
                <a:latin typeface="Times New Roman" pitchFamily="18" charset="0"/>
                <a:cs typeface="Times New Roman" pitchFamily="18" charset="0"/>
              </a:rPr>
              <a:t>với</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những</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đối</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tượng</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tham</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gia</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vào</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hoạt</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động</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chăm</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sóc</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giáo</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dục</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trẻ</a:t>
            </a:r>
            <a:r>
              <a:rPr lang="en-US" sz="2200" i="1" dirty="0">
                <a:latin typeface="Times New Roman" pitchFamily="18" charset="0"/>
                <a:cs typeface="Times New Roman" pitchFamily="18" charset="0"/>
              </a:rPr>
              <a:t> ở </a:t>
            </a:r>
            <a:r>
              <a:rPr lang="en-US" sz="2200" i="1" dirty="0" err="1">
                <a:latin typeface="Times New Roman" pitchFamily="18" charset="0"/>
                <a:cs typeface="Times New Roman" pitchFamily="18" charset="0"/>
              </a:rPr>
              <a:t>cơ</a:t>
            </a:r>
            <a:r>
              <a:rPr lang="en-US" sz="2200" i="1" dirty="0">
                <a:latin typeface="Times New Roman" pitchFamily="18" charset="0"/>
                <a:cs typeface="Times New Roman" pitchFamily="18" charset="0"/>
              </a:rPr>
              <a:t> </a:t>
            </a:r>
            <a:r>
              <a:rPr lang="en-US" sz="2200" i="1" dirty="0" err="1">
                <a:latin typeface="Times New Roman" pitchFamily="18" charset="0"/>
                <a:cs typeface="Times New Roman" pitchFamily="18" charset="0"/>
              </a:rPr>
              <a:t>sở</a:t>
            </a:r>
            <a:r>
              <a:rPr lang="en-US" sz="2200" i="1" dirty="0">
                <a:latin typeface="Times New Roman" pitchFamily="18" charset="0"/>
                <a:cs typeface="Times New Roman" pitchFamily="18" charset="0"/>
              </a:rPr>
              <a:t> GDMN:</a:t>
            </a:r>
            <a:endParaRPr lang="en-US" sz="2200" dirty="0">
              <a:latin typeface="Times New Roman" pitchFamily="18" charset="0"/>
              <a:cs typeface="Times New Roman" pitchFamily="18" charset="0"/>
            </a:endParaRPr>
          </a:p>
          <a:p>
            <a:pPr>
              <a:lnSpc>
                <a:spcPct val="150000"/>
              </a:lnSpc>
            </a:pPr>
            <a:r>
              <a:rPr lang="en-US" sz="2200" dirty="0">
                <a:latin typeface="Times New Roman" pitchFamily="18" charset="0"/>
                <a:cs typeface="Times New Roman" pitchFamily="18" charset="0"/>
              </a:rPr>
              <a:t> - </a:t>
            </a:r>
            <a:r>
              <a:rPr lang="vi-VN" sz="2200" dirty="0">
                <a:latin typeface="Times New Roman" pitchFamily="18" charset="0"/>
                <a:cs typeface="Times New Roman" pitchFamily="18" charset="0"/>
              </a:rPr>
              <a:t>Đánh giá sơ bộ về mức độ tổn hại, đưa ra nhận định về tình trạng hiện thời của người </a:t>
            </a:r>
            <a:r>
              <a:rPr lang="en-US" sz="2200" dirty="0" err="1">
                <a:latin typeface="Times New Roman" pitchFamily="18" charset="0"/>
                <a:cs typeface="Times New Roman" pitchFamily="18" charset="0"/>
              </a:rPr>
              <a:t>bị</a:t>
            </a:r>
            <a:r>
              <a:rPr lang="en-US" sz="2200" dirty="0">
                <a:latin typeface="Times New Roman" pitchFamily="18" charset="0"/>
                <a:cs typeface="Times New Roman" pitchFamily="18" charset="0"/>
              </a:rPr>
              <a:t> BLHĐ</a:t>
            </a:r>
            <a:r>
              <a:rPr lang="vi-VN" sz="2200" dirty="0">
                <a:latin typeface="Times New Roman" pitchFamily="18" charset="0"/>
                <a:cs typeface="Times New Roman" pitchFamily="18" charset="0"/>
              </a:rPr>
              <a:t>;</a:t>
            </a:r>
            <a:endParaRPr lang="en-US" sz="2200" dirty="0">
              <a:latin typeface="Times New Roman" pitchFamily="18" charset="0"/>
              <a:cs typeface="Times New Roman" pitchFamily="18" charset="0"/>
            </a:endParaRPr>
          </a:p>
          <a:p>
            <a:pPr>
              <a:lnSpc>
                <a:spcPct val="150000"/>
              </a:lnSpc>
            </a:pPr>
            <a:r>
              <a:rPr lang="en-US" sz="2200" dirty="0">
                <a:latin typeface="Times New Roman" pitchFamily="18" charset="0"/>
                <a:cs typeface="Times New Roman" pitchFamily="18" charset="0"/>
              </a:rPr>
              <a:t>- </a:t>
            </a:r>
            <a:r>
              <a:rPr lang="vi-VN" sz="2200" dirty="0">
                <a:latin typeface="Times New Roman" pitchFamily="18" charset="0"/>
                <a:cs typeface="Times New Roman" pitchFamily="18" charset="0"/>
              </a:rPr>
              <a:t> Thực hiện ngay các biện pháp trợ giúp, chăm sóc y tế, tư vấn đối với người bị bạo lực; theo dõi, đánh giá sự an toàn của người bị bạo lực;</a:t>
            </a:r>
            <a:endParaRPr lang="en-US" sz="2200" dirty="0">
              <a:latin typeface="Times New Roman" pitchFamily="18" charset="0"/>
              <a:cs typeface="Times New Roman" pitchFamily="18" charset="0"/>
            </a:endParaRPr>
          </a:p>
          <a:p>
            <a:pPr>
              <a:lnSpc>
                <a:spcPct val="150000"/>
              </a:lnSpc>
            </a:pPr>
            <a:r>
              <a:rPr lang="en-US" sz="2200" dirty="0">
                <a:latin typeface="Times New Roman" pitchFamily="18" charset="0"/>
                <a:cs typeface="Times New Roman" pitchFamily="18" charset="0"/>
              </a:rPr>
              <a:t>- </a:t>
            </a:r>
            <a:r>
              <a:rPr lang="vi-VN" sz="2200" dirty="0">
                <a:latin typeface="Times New Roman" pitchFamily="18" charset="0"/>
                <a:cs typeface="Times New Roman" pitchFamily="18" charset="0"/>
              </a:rPr>
              <a:t>Thông báo kịp thời với gia đình người học để phối hợp xử lý; trường h</a:t>
            </a:r>
            <a:r>
              <a:rPr lang="en-US" sz="2200" dirty="0">
                <a:latin typeface="Times New Roman" pitchFamily="18" charset="0"/>
                <a:cs typeface="Times New Roman" pitchFamily="18" charset="0"/>
              </a:rPr>
              <a:t>ợ</a:t>
            </a:r>
            <a:r>
              <a:rPr lang="vi-VN" sz="2200" dirty="0">
                <a:latin typeface="Times New Roman" pitchFamily="18" charset="0"/>
                <a:cs typeface="Times New Roman" pitchFamily="18" charset="0"/>
              </a:rPr>
              <a:t>p vụ việc vượt quá khả năng giải quyết của </a:t>
            </a:r>
            <a:r>
              <a:rPr lang="en-US" sz="2200" dirty="0" smtClean="0">
                <a:latin typeface="Times New Roman" pitchFamily="18" charset="0"/>
                <a:cs typeface="Times New Roman" pitchFamily="18" charset="0"/>
              </a:rPr>
              <a:t>CSGD</a:t>
            </a:r>
            <a:r>
              <a:rPr lang="vi-VN" sz="2200" dirty="0" smtClean="0">
                <a:latin typeface="Times New Roman" pitchFamily="18" charset="0"/>
                <a:cs typeface="Times New Roman" pitchFamily="18" charset="0"/>
              </a:rPr>
              <a:t> </a:t>
            </a:r>
            <a:r>
              <a:rPr lang="vi-VN" sz="2200" dirty="0">
                <a:latin typeface="Times New Roman" pitchFamily="18" charset="0"/>
                <a:cs typeface="Times New Roman" pitchFamily="18" charset="0"/>
              </a:rPr>
              <a:t>thì thông báo kịp thời với cơ quan công an, Ủy ban nhân dân xã, phường, thị trấn và các cơ quan liên quan để phối hợp xử lý theo quy định của pháp luật</a:t>
            </a:r>
            <a:r>
              <a:rPr lang="vi-VN" sz="2200" dirty="0" smtClean="0">
                <a:latin typeface="Times New Roman" pitchFamily="18" charset="0"/>
                <a:cs typeface="Times New Roman" pitchFamily="18" charset="0"/>
              </a:rPr>
              <a:t>.</a:t>
            </a:r>
            <a:endParaRPr lang="en-US" sz="2200" dirty="0">
              <a:latin typeface="Times New Roman" pitchFamily="18" charset="0"/>
              <a:cs typeface="Times New Roman" pitchFamily="18" charset="0"/>
            </a:endParaRPr>
          </a:p>
        </p:txBody>
      </p:sp>
      <p:sp>
        <p:nvSpPr>
          <p:cNvPr id="5" name="Rectangle 4"/>
          <p:cNvSpPr/>
          <p:nvPr/>
        </p:nvSpPr>
        <p:spPr>
          <a:xfrm>
            <a:off x="0" y="1905000"/>
            <a:ext cx="1828800" cy="3108543"/>
          </a:xfrm>
          <a:prstGeom prst="rect">
            <a:avLst/>
          </a:prstGeom>
          <a:solidFill>
            <a:schemeClr val="accent1">
              <a:lumMod val="40000"/>
              <a:lumOff val="60000"/>
            </a:schemeClr>
          </a:solidFill>
        </p:spPr>
        <p:txBody>
          <a:bodyPr wrap="square">
            <a:spAutoFit/>
          </a:bodyPr>
          <a:lstStyle/>
          <a:p>
            <a:r>
              <a:rPr lang="en-US" sz="2400" b="1" dirty="0" err="1">
                <a:latin typeface="Times New Roman" pitchFamily="18" charset="0"/>
                <a:cs typeface="Times New Roman" pitchFamily="18" charset="0"/>
              </a:rPr>
              <a:t>Xử</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lý</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các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tình</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huống</a:t>
            </a:r>
            <a:r>
              <a:rPr lang="en-US" sz="2400" b="1" dirty="0">
                <a:latin typeface="Times New Roman" pitchFamily="18" charset="0"/>
                <a:cs typeface="Times New Roman" pitchFamily="18" charset="0"/>
              </a:rPr>
              <a:t> </a:t>
            </a:r>
            <a:r>
              <a:rPr lang="en-US" sz="2400" b="1" dirty="0" smtClean="0">
                <a:latin typeface="Times New Roman" pitchFamily="18" charset="0"/>
                <a:cs typeface="Times New Roman" pitchFamily="18" charset="0"/>
              </a:rPr>
              <a:t>BLHĐ</a:t>
            </a:r>
          </a:p>
          <a:p>
            <a:r>
              <a:rPr lang="en-US" sz="2000" i="1" dirty="0" err="1">
                <a:latin typeface="Times New Roman" pitchFamily="18" charset="0"/>
                <a:cs typeface="Times New Roman" pitchFamily="18" charset="0"/>
              </a:rPr>
              <a:t>Đ</a:t>
            </a:r>
            <a:r>
              <a:rPr lang="en-US" sz="2000" i="1" dirty="0" err="1" smtClean="0">
                <a:latin typeface="Times New Roman" pitchFamily="18" charset="0"/>
                <a:cs typeface="Times New Roman" pitchFamily="18" charset="0"/>
              </a:rPr>
              <a:t>iều</a:t>
            </a:r>
            <a:r>
              <a:rPr lang="en-US" sz="2000" i="1" dirty="0" smtClean="0">
                <a:latin typeface="Times New Roman" pitchFamily="18" charset="0"/>
                <a:cs typeface="Times New Roman" pitchFamily="18" charset="0"/>
              </a:rPr>
              <a:t> </a:t>
            </a:r>
            <a:r>
              <a:rPr lang="en-US" sz="2000" i="1" dirty="0">
                <a:latin typeface="Times New Roman" pitchFamily="18" charset="0"/>
                <a:cs typeface="Times New Roman" pitchFamily="18" charset="0"/>
              </a:rPr>
              <a:t>6 </a:t>
            </a:r>
            <a:r>
              <a:rPr lang="en-US" sz="2000" i="1" dirty="0" err="1">
                <a:latin typeface="Times New Roman" pitchFamily="18" charset="0"/>
                <a:cs typeface="Times New Roman" pitchFamily="18" charset="0"/>
              </a:rPr>
              <a:t>Nghị</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định</a:t>
            </a:r>
            <a:r>
              <a:rPr lang="en-US" sz="2000" i="1" dirty="0">
                <a:latin typeface="Times New Roman" pitchFamily="18" charset="0"/>
                <a:cs typeface="Times New Roman" pitchFamily="18" charset="0"/>
              </a:rPr>
              <a:t> 80/2017 NĐCP </a:t>
            </a:r>
          </a:p>
          <a:p>
            <a:r>
              <a:rPr lang="en-US" sz="2000" i="1" dirty="0" smtClean="0">
                <a:latin typeface="Times New Roman" pitchFamily="18" charset="0"/>
                <a:cs typeface="Times New Roman" pitchFamily="18" charset="0"/>
              </a:rPr>
              <a:t>, </a:t>
            </a:r>
            <a:r>
              <a:rPr lang="en-US" sz="2000" i="1" dirty="0" err="1" smtClean="0">
                <a:latin typeface="Times New Roman" pitchFamily="18" charset="0"/>
                <a:cs typeface="Times New Roman" pitchFamily="18" charset="0"/>
              </a:rPr>
              <a:t>Điều</a:t>
            </a:r>
            <a:r>
              <a:rPr lang="en-US" sz="2000" i="1" dirty="0" smtClean="0">
                <a:latin typeface="Times New Roman" pitchFamily="18" charset="0"/>
                <a:cs typeface="Times New Roman" pitchFamily="18" charset="0"/>
              </a:rPr>
              <a:t> 48,49 </a:t>
            </a:r>
            <a:r>
              <a:rPr lang="en-US" sz="2000" i="1" dirty="0" err="1" smtClean="0">
                <a:latin typeface="Times New Roman" pitchFamily="18" charset="0"/>
                <a:cs typeface="Times New Roman" pitchFamily="18" charset="0"/>
              </a:rPr>
              <a:t>Luật</a:t>
            </a:r>
            <a:r>
              <a:rPr lang="en-US" sz="2000" i="1" dirty="0" smtClean="0">
                <a:latin typeface="Times New Roman" pitchFamily="18" charset="0"/>
                <a:cs typeface="Times New Roman" pitchFamily="18" charset="0"/>
              </a:rPr>
              <a:t> </a:t>
            </a:r>
            <a:r>
              <a:rPr lang="en-US" sz="2000" i="1" dirty="0" err="1" smtClean="0">
                <a:latin typeface="Times New Roman" pitchFamily="18" charset="0"/>
                <a:cs typeface="Times New Roman" pitchFamily="18" charset="0"/>
              </a:rPr>
              <a:t>trẻ</a:t>
            </a:r>
            <a:r>
              <a:rPr lang="en-US" sz="2000" i="1" dirty="0" smtClean="0">
                <a:latin typeface="Times New Roman" pitchFamily="18" charset="0"/>
                <a:cs typeface="Times New Roman" pitchFamily="18" charset="0"/>
              </a:rPr>
              <a:t> </a:t>
            </a:r>
            <a:r>
              <a:rPr lang="en-US" sz="2000" i="1" dirty="0" err="1" smtClean="0">
                <a:latin typeface="Times New Roman" pitchFamily="18" charset="0"/>
                <a:cs typeface="Times New Roman" pitchFamily="18" charset="0"/>
              </a:rPr>
              <a:t>em</a:t>
            </a:r>
            <a:r>
              <a:rPr lang="en-US" sz="2000" i="1" dirty="0" smtClean="0">
                <a:latin typeface="Times New Roman" pitchFamily="18" charset="0"/>
                <a:cs typeface="Times New Roman" pitchFamily="18" charset="0"/>
              </a:rPr>
              <a:t>  </a:t>
            </a:r>
          </a:p>
          <a:p>
            <a:endParaRPr lang="en-US" sz="2400" b="1" dirty="0">
              <a:latin typeface="Times New Roman" pitchFamily="18" charset="0"/>
              <a:cs typeface="Times New Roman" pitchFamily="18" charset="0"/>
            </a:endParaRPr>
          </a:p>
        </p:txBody>
      </p:sp>
    </p:spTree>
    <p:extLst>
      <p:ext uri="{BB962C8B-B14F-4D97-AF65-F5344CB8AC3E}">
        <p14:creationId xmlns:p14="http://schemas.microsoft.com/office/powerpoint/2010/main" val="423435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47849" y="152400"/>
            <a:ext cx="5957870" cy="523220"/>
          </a:xfrm>
          <a:prstGeom prst="rect">
            <a:avLst/>
          </a:prstGeom>
          <a:solidFill>
            <a:schemeClr val="accent2">
              <a:lumMod val="60000"/>
              <a:lumOff val="40000"/>
            </a:schemeClr>
          </a:solidFill>
        </p:spPr>
        <p:txBody>
          <a:bodyPr wrap="square">
            <a:spAutoFit/>
          </a:bodyPr>
          <a:lstStyle/>
          <a:p>
            <a:pPr algn="ctr"/>
            <a:r>
              <a:rPr lang="en-US" sz="2800" b="1" dirty="0" smtClean="0">
                <a:latin typeface="Times New Roman" pitchFamily="18" charset="0"/>
                <a:cs typeface="Times New Roman" pitchFamily="18" charset="0"/>
              </a:rPr>
              <a:t>PHÂN TÍCH TÌNH HUỐNG </a:t>
            </a:r>
            <a:endParaRPr lang="en-US" sz="2800" b="1" dirty="0">
              <a:latin typeface="Times New Roman" pitchFamily="18" charset="0"/>
              <a:cs typeface="Times New Roman" pitchFamily="18" charset="0"/>
            </a:endParaRPr>
          </a:p>
        </p:txBody>
      </p:sp>
      <p:sp>
        <p:nvSpPr>
          <p:cNvPr id="3" name="Rectangle 2"/>
          <p:cNvSpPr/>
          <p:nvPr/>
        </p:nvSpPr>
        <p:spPr>
          <a:xfrm>
            <a:off x="228600" y="1066800"/>
            <a:ext cx="8915400" cy="5509200"/>
          </a:xfrm>
          <a:prstGeom prst="rect">
            <a:avLst/>
          </a:prstGeom>
          <a:solidFill>
            <a:schemeClr val="accent1">
              <a:lumMod val="20000"/>
              <a:lumOff val="80000"/>
            </a:schemeClr>
          </a:solidFill>
        </p:spPr>
        <p:txBody>
          <a:bodyPr wrap="square">
            <a:spAutoFit/>
          </a:bodyPr>
          <a:lstStyle/>
          <a:p>
            <a:pPr lvl="0" algn="just"/>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Cháu</a:t>
            </a:r>
            <a:r>
              <a:rPr lang="en-US" sz="2200" dirty="0" smtClean="0">
                <a:latin typeface="Times New Roman" pitchFamily="18" charset="0"/>
                <a:cs typeface="Times New Roman" pitchFamily="18" charset="0"/>
              </a:rPr>
              <a:t> </a:t>
            </a:r>
            <a:r>
              <a:rPr lang="en-US" sz="2200" dirty="0">
                <a:latin typeface="Times New Roman" pitchFamily="18" charset="0"/>
                <a:cs typeface="Times New Roman" pitchFamily="18" charset="0"/>
              </a:rPr>
              <a:t>V 19 </a:t>
            </a:r>
            <a:r>
              <a:rPr lang="en-US" sz="2200" dirty="0" err="1">
                <a:latin typeface="Times New Roman" pitchFamily="18" charset="0"/>
                <a:cs typeface="Times New Roman" pitchFamily="18" charset="0"/>
              </a:rPr>
              <a:t>tháng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tuổi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được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gửi</a:t>
            </a:r>
            <a:r>
              <a:rPr lang="en-US" sz="2200" dirty="0">
                <a:latin typeface="Times New Roman" pitchFamily="18" charset="0"/>
                <a:cs typeface="Times New Roman" pitchFamily="18" charset="0"/>
              </a:rPr>
              <a:t> ở </a:t>
            </a:r>
            <a:r>
              <a:rPr lang="en-US" sz="2200" dirty="0" err="1">
                <a:latin typeface="Times New Roman" pitchFamily="18" charset="0"/>
                <a:cs typeface="Times New Roman" pitchFamily="18" charset="0"/>
              </a:rPr>
              <a:t>một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nhóm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trẻ</a:t>
            </a:r>
            <a:r>
              <a:rPr lang="en-US" sz="2200" dirty="0">
                <a:latin typeface="Times New Roman" pitchFamily="18" charset="0"/>
                <a:cs typeface="Times New Roman" pitchFamily="18" charset="0"/>
              </a:rPr>
              <a:t> </a:t>
            </a:r>
            <a:r>
              <a:rPr lang="en-US" sz="2200" dirty="0" smtClean="0">
                <a:latin typeface="Times New Roman" pitchFamily="18" charset="0"/>
                <a:cs typeface="Times New Roman" pitchFamily="18" charset="0"/>
              </a:rPr>
              <a:t>ĐLTT </a:t>
            </a:r>
            <a:r>
              <a:rPr lang="en-US" sz="2200" dirty="0" err="1" smtClean="0">
                <a:latin typeface="Times New Roman" pitchFamily="18" charset="0"/>
                <a:cs typeface="Times New Roman" pitchFamily="18" charset="0"/>
              </a:rPr>
              <a:t>có</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phép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buổi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trưa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hôm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của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cháu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theo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dõi</a:t>
            </a:r>
            <a:r>
              <a:rPr lang="en-US" sz="2200" dirty="0">
                <a:latin typeface="Times New Roman" pitchFamily="18" charset="0"/>
                <a:cs typeface="Times New Roman" pitchFamily="18" charset="0"/>
              </a:rPr>
              <a:t> qua camera </a:t>
            </a:r>
            <a:r>
              <a:rPr lang="en-US" sz="2200" dirty="0" err="1">
                <a:latin typeface="Times New Roman" pitchFamily="18" charset="0"/>
                <a:cs typeface="Times New Roman" pitchFamily="18" charset="0"/>
              </a:rPr>
              <a:t>thì</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thấy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cô</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giáo</a:t>
            </a:r>
            <a:r>
              <a:rPr lang="en-US" sz="2200" dirty="0">
                <a:latin typeface="Times New Roman" pitchFamily="18" charset="0"/>
                <a:cs typeface="Times New Roman" pitchFamily="18" charset="0"/>
              </a:rPr>
              <a:t> Y </a:t>
            </a:r>
            <a:r>
              <a:rPr lang="en-US" sz="2200" dirty="0" err="1">
                <a:latin typeface="Times New Roman" pitchFamily="18" charset="0"/>
                <a:cs typeface="Times New Roman" pitchFamily="18" charset="0"/>
              </a:rPr>
              <a:t>đang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cháu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ăn</a:t>
            </a:r>
            <a:r>
              <a:rPr lang="en-US" sz="2200" dirty="0">
                <a:latin typeface="Times New Roman" pitchFamily="18" charset="0"/>
                <a:cs typeface="Times New Roman" pitchFamily="18" charset="0"/>
              </a:rPr>
              <a:t> (7 </a:t>
            </a:r>
            <a:r>
              <a:rPr lang="en-US" sz="2200" dirty="0" err="1">
                <a:latin typeface="Times New Roman" pitchFamily="18" charset="0"/>
                <a:cs typeface="Times New Roman" pitchFamily="18" charset="0"/>
              </a:rPr>
              <a:t>cháu</a:t>
            </a:r>
            <a:r>
              <a:rPr lang="en-US" sz="2200" dirty="0">
                <a:latin typeface="Times New Roman" pitchFamily="18" charset="0"/>
                <a:cs typeface="Times New Roman" pitchFamily="18" charset="0"/>
              </a:rPr>
              <a:t>/</a:t>
            </a:r>
            <a:r>
              <a:rPr lang="en-US" sz="2200" dirty="0" err="1">
                <a:latin typeface="Times New Roman" pitchFamily="18" charset="0"/>
                <a:cs typeface="Times New Roman" pitchFamily="18" charset="0"/>
              </a:rPr>
              <a:t>bàn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cháu</a:t>
            </a:r>
            <a:r>
              <a:rPr lang="en-US" sz="2200" dirty="0">
                <a:latin typeface="Times New Roman" pitchFamily="18" charset="0"/>
                <a:cs typeface="Times New Roman" pitchFamily="18" charset="0"/>
              </a:rPr>
              <a:t> V </a:t>
            </a:r>
            <a:r>
              <a:rPr lang="en-US" sz="2200" dirty="0" err="1">
                <a:latin typeface="Times New Roman" pitchFamily="18" charset="0"/>
                <a:cs typeface="Times New Roman" pitchFamily="18" charset="0"/>
              </a:rPr>
              <a:t>ăn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được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nửa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bát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thì</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dừng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không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ăn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nữa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cô</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giáo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vẻ</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rất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sừng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sộ</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quát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mắng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cháu</a:t>
            </a:r>
            <a:r>
              <a:rPr lang="en-US" sz="2200" dirty="0">
                <a:latin typeface="Times New Roman" pitchFamily="18" charset="0"/>
                <a:cs typeface="Times New Roman" pitchFamily="18" charset="0"/>
              </a:rPr>
              <a:t> V </a:t>
            </a:r>
            <a:r>
              <a:rPr lang="en-US" sz="2200" dirty="0" err="1">
                <a:latin typeface="Times New Roman" pitchFamily="18" charset="0"/>
                <a:cs typeface="Times New Roman" pitchFamily="18" charset="0"/>
              </a:rPr>
              <a:t>bắt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đầu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khóc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cô</a:t>
            </a:r>
            <a:r>
              <a:rPr lang="en-US" sz="2200" dirty="0">
                <a:latin typeface="Times New Roman" pitchFamily="18" charset="0"/>
                <a:cs typeface="Times New Roman" pitchFamily="18" charset="0"/>
              </a:rPr>
              <a:t> Y </a:t>
            </a:r>
            <a:r>
              <a:rPr lang="en-US" sz="2200" dirty="0" err="1">
                <a:latin typeface="Times New Roman" pitchFamily="18" charset="0"/>
                <a:cs typeface="Times New Roman" pitchFamily="18" charset="0"/>
              </a:rPr>
              <a:t>xốc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nách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cháu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ra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khỏi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bàn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ăn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bắt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cháu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đứng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úp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mặt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góc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lớp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một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lúc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khá</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lâu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Sau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cô</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kéo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tay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cháu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trở</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lại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bàn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xúc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tiếp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cơm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cháu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cô</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xúc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liên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tục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Vì</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không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chịu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nổi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tốc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độ</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bị</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ép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phải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ăn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nhanh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quá</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mức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nên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cháu</a:t>
            </a:r>
            <a:r>
              <a:rPr lang="en-US" sz="2200" dirty="0">
                <a:latin typeface="Times New Roman" pitchFamily="18" charset="0"/>
                <a:cs typeface="Times New Roman" pitchFamily="18" charset="0"/>
              </a:rPr>
              <a:t> V </a:t>
            </a:r>
            <a:r>
              <a:rPr lang="en-US" sz="2200" dirty="0" err="1">
                <a:latin typeface="Times New Roman" pitchFamily="18" charset="0"/>
                <a:cs typeface="Times New Roman" pitchFamily="18" charset="0"/>
              </a:rPr>
              <a:t>đã</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nôn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khóc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Cô</a:t>
            </a:r>
            <a:r>
              <a:rPr lang="en-US" sz="2200" dirty="0">
                <a:latin typeface="Times New Roman" pitchFamily="18" charset="0"/>
                <a:cs typeface="Times New Roman" pitchFamily="18" charset="0"/>
              </a:rPr>
              <a:t> Y </a:t>
            </a:r>
            <a:r>
              <a:rPr lang="en-US" sz="2200" dirty="0" err="1">
                <a:latin typeface="Times New Roman" pitchFamily="18" charset="0"/>
                <a:cs typeface="Times New Roman" pitchFamily="18" charset="0"/>
              </a:rPr>
              <a:t>hứng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bát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chỗ</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nôn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rồi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lấy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thìa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đập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miệng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bắt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cháu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há</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ra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để</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ăn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hết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phần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thức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ăn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đã</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nôn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của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cháu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thấy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vậy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chạy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ngay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ra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trường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khoảng</a:t>
            </a:r>
            <a:r>
              <a:rPr lang="en-US" sz="2200" dirty="0">
                <a:latin typeface="Times New Roman" pitchFamily="18" charset="0"/>
                <a:cs typeface="Times New Roman" pitchFamily="18" charset="0"/>
              </a:rPr>
              <a:t> 15 </a:t>
            </a:r>
            <a:r>
              <a:rPr lang="en-US" sz="2200" dirty="0" err="1">
                <a:latin typeface="Times New Roman" pitchFamily="18" charset="0"/>
                <a:cs typeface="Times New Roman" pitchFamily="18" charset="0"/>
              </a:rPr>
              <a:t>phút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sau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mặt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tại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lớp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học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của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cháu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không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thấy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cháu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mình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đâu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Tìm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vệ</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sinh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thấy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bé</a:t>
            </a:r>
            <a:r>
              <a:rPr lang="en-US" sz="2200" dirty="0">
                <a:latin typeface="Times New Roman" pitchFamily="18" charset="0"/>
                <a:cs typeface="Times New Roman" pitchFamily="18" charset="0"/>
              </a:rPr>
              <a:t> V </a:t>
            </a:r>
            <a:r>
              <a:rPr lang="en-US" sz="2200" dirty="0" err="1">
                <a:latin typeface="Times New Roman" pitchFamily="18" charset="0"/>
                <a:cs typeface="Times New Roman" pitchFamily="18" charset="0"/>
              </a:rPr>
              <a:t>đang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cởi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truồng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trên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mặt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lưng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vệt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bị</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đánh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cháu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vừa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khóc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vừa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bò</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trên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sàn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đứng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cạnh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cô</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giáo</a:t>
            </a:r>
            <a:r>
              <a:rPr lang="en-US" sz="2200" dirty="0">
                <a:latin typeface="Times New Roman" pitchFamily="18" charset="0"/>
                <a:cs typeface="Times New Roman" pitchFamily="18" charset="0"/>
              </a:rPr>
              <a:t> Y. </a:t>
            </a:r>
            <a:r>
              <a:rPr lang="en-US" sz="2200" dirty="0" err="1">
                <a:latin typeface="Times New Roman" pitchFamily="18" charset="0"/>
                <a:cs typeface="Times New Roman" pitchFamily="18" charset="0"/>
              </a:rPr>
              <a:t>Lúc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cô</a:t>
            </a:r>
            <a:r>
              <a:rPr lang="en-US" sz="2200" dirty="0">
                <a:latin typeface="Times New Roman" pitchFamily="18" charset="0"/>
                <a:cs typeface="Times New Roman" pitchFamily="18" charset="0"/>
              </a:rPr>
              <a:t> T </a:t>
            </a:r>
            <a:r>
              <a:rPr lang="en-US" sz="2200" dirty="0" err="1">
                <a:latin typeface="Times New Roman" pitchFamily="18" charset="0"/>
                <a:cs typeface="Times New Roman" pitchFamily="18" charset="0"/>
              </a:rPr>
              <a:t>dạy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cùng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lớp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mới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chạy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theo.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yêu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cầu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giải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thích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nhưng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cô</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chỉ</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im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lặng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chủ</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cơ</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sở</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không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mặt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tại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cơ</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sở</a:t>
            </a:r>
            <a:r>
              <a:rPr lang="en-US" sz="2200" dirty="0">
                <a:latin typeface="Times New Roman" pitchFamily="18" charset="0"/>
                <a:cs typeface="Times New Roman" pitchFamily="18" charset="0"/>
              </a:rPr>
              <a:t> GDMN, </a:t>
            </a:r>
            <a:r>
              <a:rPr lang="en-US" sz="2200" dirty="0" err="1">
                <a:latin typeface="Times New Roman" pitchFamily="18" charset="0"/>
                <a:cs typeface="Times New Roman" pitchFamily="18" charset="0"/>
              </a:rPr>
              <a:t>quá</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bức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xúc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đã</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bế</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cháu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ra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công</a:t>
            </a:r>
            <a:r>
              <a:rPr lang="en-US" sz="2200" dirty="0">
                <a:latin typeface="Times New Roman" pitchFamily="18" charset="0"/>
                <a:cs typeface="Times New Roman" pitchFamily="18" charset="0"/>
              </a:rPr>
              <a:t> an </a:t>
            </a:r>
            <a:r>
              <a:rPr lang="en-US" sz="2200" dirty="0" err="1">
                <a:latin typeface="Times New Roman" pitchFamily="18" charset="0"/>
                <a:cs typeface="Times New Roman" pitchFamily="18" charset="0"/>
              </a:rPr>
              <a:t>phường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tố</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hành</a:t>
            </a:r>
            <a:r>
              <a:rPr lang="en-US" sz="2200" dirty="0">
                <a:latin typeface="Times New Roman" pitchFamily="18" charset="0"/>
                <a:cs typeface="Times New Roman" pitchFamily="18" charset="0"/>
              </a:rPr>
              <a:t> vi </a:t>
            </a:r>
            <a:r>
              <a:rPr lang="en-US" sz="2200" dirty="0" err="1">
                <a:latin typeface="Times New Roman" pitchFamily="18" charset="0"/>
                <a:cs typeface="Times New Roman" pitchFamily="18" charset="0"/>
              </a:rPr>
              <a:t>bạo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hành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trẻ</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em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rồi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cháu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mình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bệnh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viện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kiểm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tra</a:t>
            </a:r>
            <a:r>
              <a:rPr lang="en-US" sz="2200" dirty="0">
                <a:latin typeface="Times New Roman" pitchFamily="18" charset="0"/>
                <a:cs typeface="Times New Roman" pitchFamily="18" charset="0"/>
              </a:rPr>
              <a:t>.</a:t>
            </a:r>
          </a:p>
        </p:txBody>
      </p:sp>
    </p:spTree>
    <p:extLst>
      <p:ext uri="{BB962C8B-B14F-4D97-AF65-F5344CB8AC3E}">
        <p14:creationId xmlns:p14="http://schemas.microsoft.com/office/powerpoint/2010/main" val="20149776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96365" y="2458716"/>
            <a:ext cx="2362200" cy="1446550"/>
          </a:xfrm>
          <a:prstGeom prst="rect">
            <a:avLst/>
          </a:prstGeom>
          <a:solidFill>
            <a:srgbClr val="FFC000"/>
          </a:solidFill>
        </p:spPr>
        <p:txBody>
          <a:bodyPr wrap="square" rtlCol="0">
            <a:spAutoFit/>
          </a:bodyPr>
          <a:lstStyle/>
          <a:p>
            <a:pPr algn="ctr"/>
            <a:endParaRPr lang="en-US" sz="2000" b="1" dirty="0" smtClean="0">
              <a:latin typeface="Times New Roman" pitchFamily="18" charset="0"/>
              <a:cs typeface="Times New Roman" pitchFamily="18" charset="0"/>
            </a:endParaRPr>
          </a:p>
          <a:p>
            <a:pPr algn="ctr"/>
            <a:r>
              <a:rPr lang="en-US" sz="2400" b="1" dirty="0" smtClean="0">
                <a:latin typeface="Times New Roman" pitchFamily="18" charset="0"/>
                <a:cs typeface="Times New Roman" pitchFamily="18" charset="0"/>
              </a:rPr>
              <a:t>BẠO LỰC HỌC ĐƯỜNG</a:t>
            </a:r>
          </a:p>
          <a:p>
            <a:pPr algn="ctr"/>
            <a:endParaRPr lang="en-US" sz="2000" b="1" dirty="0">
              <a:latin typeface="Times New Roman" pitchFamily="18" charset="0"/>
              <a:cs typeface="Times New Roman" pitchFamily="18" charset="0"/>
            </a:endParaRPr>
          </a:p>
        </p:txBody>
      </p:sp>
      <p:sp>
        <p:nvSpPr>
          <p:cNvPr id="5" name="TextBox 4"/>
          <p:cNvSpPr txBox="1"/>
          <p:nvPr/>
        </p:nvSpPr>
        <p:spPr>
          <a:xfrm>
            <a:off x="-40415" y="747861"/>
            <a:ext cx="3240815" cy="2123658"/>
          </a:xfrm>
          <a:prstGeom prst="rect">
            <a:avLst/>
          </a:prstGeom>
          <a:solidFill>
            <a:schemeClr val="accent2">
              <a:lumMod val="40000"/>
              <a:lumOff val="60000"/>
            </a:schemeClr>
          </a:solidFill>
        </p:spPr>
        <p:txBody>
          <a:bodyPr wrap="square" rtlCol="0">
            <a:spAutoFit/>
          </a:bodyPr>
          <a:lstStyle/>
          <a:p>
            <a:pPr algn="just"/>
            <a:r>
              <a:rPr lang="en-US" sz="2200" dirty="0" err="1" smtClean="0">
                <a:latin typeface="Times New Roman" pitchFamily="18" charset="0"/>
                <a:cs typeface="Times New Roman" pitchFamily="18" charset="0"/>
              </a:rPr>
              <a:t>là</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việc</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một</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đối</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tượng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nhóm</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đối</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tượng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cố</a:t>
            </a:r>
            <a:r>
              <a:rPr lang="en-US" sz="2200" dirty="0" smtClean="0">
                <a:latin typeface="Times New Roman" pitchFamily="18" charset="0"/>
                <a:cs typeface="Times New Roman" pitchFamily="18" charset="0"/>
              </a:rPr>
              <a:t> ý </a:t>
            </a:r>
            <a:r>
              <a:rPr lang="en-US" sz="2200" dirty="0" err="1" smtClean="0">
                <a:latin typeface="Times New Roman" pitchFamily="18" charset="0"/>
                <a:cs typeface="Times New Roman" pitchFamily="18" charset="0"/>
              </a:rPr>
              <a:t>sử</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dụng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vũ</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lực</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có</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khả</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năng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làm</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tổn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hại</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gây</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ra</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tử</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vong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hoặc</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không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gây</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ra</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tử</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vong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cho</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người</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khác</a:t>
            </a:r>
            <a:endParaRPr lang="en-US" sz="2200" dirty="0">
              <a:latin typeface="Times New Roman" pitchFamily="18" charset="0"/>
              <a:cs typeface="Times New Roman" pitchFamily="18" charset="0"/>
            </a:endParaRPr>
          </a:p>
        </p:txBody>
      </p:sp>
      <p:sp>
        <p:nvSpPr>
          <p:cNvPr id="6" name="TextBox 5"/>
          <p:cNvSpPr txBox="1"/>
          <p:nvPr/>
        </p:nvSpPr>
        <p:spPr>
          <a:xfrm>
            <a:off x="25805" y="3905266"/>
            <a:ext cx="3555595" cy="2800767"/>
          </a:xfrm>
          <a:prstGeom prst="rect">
            <a:avLst/>
          </a:prstGeom>
          <a:solidFill>
            <a:schemeClr val="accent4">
              <a:lumMod val="40000"/>
              <a:lumOff val="60000"/>
            </a:schemeClr>
          </a:solidFill>
        </p:spPr>
        <p:txBody>
          <a:bodyPr wrap="square" rtlCol="0">
            <a:spAutoFit/>
          </a:bodyPr>
          <a:lstStyle/>
          <a:p>
            <a:pPr algn="just"/>
            <a:r>
              <a:rPr lang="en-US" sz="2200" dirty="0" err="1" smtClean="0">
                <a:latin typeface="Times New Roman" pitchFamily="18" charset="0"/>
                <a:cs typeface="Times New Roman" pitchFamily="18" charset="0"/>
              </a:rPr>
              <a:t>là</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ngược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đãi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về</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tinh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thần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lạm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dụng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tinh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thần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lạm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dụng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bằng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lời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nói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lạm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dụng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tình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cảm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hoặc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thờ</a:t>
            </a:r>
            <a:r>
              <a:rPr lang="en-US" sz="2200" dirty="0">
                <a:latin typeface="Times New Roman" pitchFamily="18" charset="0"/>
                <a:cs typeface="Times New Roman" pitchFamily="18" charset="0"/>
              </a:rPr>
              <a:t> ơ, </a:t>
            </a:r>
            <a:r>
              <a:rPr lang="en-US" sz="2200" dirty="0" err="1">
                <a:latin typeface="Times New Roman" pitchFamily="18" charset="0"/>
                <a:cs typeface="Times New Roman" pitchFamily="18" charset="0"/>
              </a:rPr>
              <a:t>xao</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nhãng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gây</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ra</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những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suy</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nghĩ</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cảm</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xúc</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tiêu</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cực</a:t>
            </a:r>
            <a:r>
              <a:rPr lang="en-US" sz="2200" dirty="0" smtClean="0">
                <a:latin typeface="Times New Roman" pitchFamily="18" charset="0"/>
                <a:cs typeface="Times New Roman" pitchFamily="18" charset="0"/>
              </a:rPr>
              <a:t>, lo </a:t>
            </a:r>
            <a:r>
              <a:rPr lang="en-US" sz="2200" dirty="0" err="1" smtClean="0">
                <a:latin typeface="Times New Roman" pitchFamily="18" charset="0"/>
                <a:cs typeface="Times New Roman" pitchFamily="18" charset="0"/>
              </a:rPr>
              <a:t>lắng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sợ</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hãi</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làm</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ảnh</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hưởng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đến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sức</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khỏe</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và</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cuộc</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sống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của</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người</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khác</a:t>
            </a:r>
            <a:endParaRPr lang="en-US" sz="2200" dirty="0">
              <a:latin typeface="Times New Roman" pitchFamily="18" charset="0"/>
              <a:cs typeface="Times New Roman" pitchFamily="18" charset="0"/>
            </a:endParaRPr>
          </a:p>
        </p:txBody>
      </p:sp>
      <p:sp>
        <p:nvSpPr>
          <p:cNvPr id="7" name="TextBox 6"/>
          <p:cNvSpPr txBox="1"/>
          <p:nvPr/>
        </p:nvSpPr>
        <p:spPr>
          <a:xfrm>
            <a:off x="5257800" y="3735990"/>
            <a:ext cx="3886200" cy="3139321"/>
          </a:xfrm>
          <a:prstGeom prst="rect">
            <a:avLst/>
          </a:prstGeom>
          <a:solidFill>
            <a:schemeClr val="tx2">
              <a:lumMod val="40000"/>
              <a:lumOff val="60000"/>
            </a:schemeClr>
          </a:solidFill>
        </p:spPr>
        <p:txBody>
          <a:bodyPr wrap="square" rtlCol="0">
            <a:spAutoFit/>
          </a:bodyPr>
          <a:lstStyle/>
          <a:p>
            <a:pPr algn="just"/>
            <a:r>
              <a:rPr lang="en-US" sz="2200" dirty="0" err="1" smtClean="0">
                <a:latin typeface="Times New Roman" pitchFamily="18" charset="0"/>
                <a:cs typeface="Times New Roman" pitchFamily="18" charset="0"/>
              </a:rPr>
              <a:t>bao</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gồm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bất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hành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động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tình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dục</a:t>
            </a:r>
            <a:r>
              <a:rPr lang="en-US" sz="2200" dirty="0">
                <a:latin typeface="Times New Roman" pitchFamily="18" charset="0"/>
                <a:cs typeface="Times New Roman" pitchFamily="18" charset="0"/>
              </a:rPr>
              <a:t> hay ý </a:t>
            </a:r>
            <a:r>
              <a:rPr lang="en-US" sz="2200" dirty="0" err="1">
                <a:latin typeface="Times New Roman" pitchFamily="18" charset="0"/>
                <a:cs typeface="Times New Roman" pitchFamily="18" charset="0"/>
              </a:rPr>
              <a:t>định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thực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hiện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hành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động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tình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dục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nào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với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người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không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được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sự</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đồng</a:t>
            </a:r>
            <a:r>
              <a:rPr lang="en-US" sz="2200" dirty="0">
                <a:latin typeface="Times New Roman" pitchFamily="18" charset="0"/>
                <a:cs typeface="Times New Roman" pitchFamily="18" charset="0"/>
              </a:rPr>
              <a:t> ý </a:t>
            </a:r>
            <a:r>
              <a:rPr lang="en-US" sz="2200" dirty="0" err="1">
                <a:latin typeface="Times New Roman" pitchFamily="18" charset="0"/>
                <a:cs typeface="Times New Roman" pitchFamily="18" charset="0"/>
              </a:rPr>
              <a:t>hoặc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thực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hiện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hành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động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xúi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giục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hoặc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cưỡng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ép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đe</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dọa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hoặc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ép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buộc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trẻ</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em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tham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bất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hành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động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tình</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dục</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nào</a:t>
            </a:r>
            <a:endParaRPr lang="en-US" sz="2200" dirty="0" smtClean="0">
              <a:latin typeface="Times New Roman" pitchFamily="18" charset="0"/>
              <a:cs typeface="Times New Roman" pitchFamily="18" charset="0"/>
            </a:endParaRPr>
          </a:p>
        </p:txBody>
      </p:sp>
      <p:sp>
        <p:nvSpPr>
          <p:cNvPr id="8" name="TextBox 7"/>
          <p:cNvSpPr txBox="1"/>
          <p:nvPr/>
        </p:nvSpPr>
        <p:spPr>
          <a:xfrm>
            <a:off x="5257800" y="747651"/>
            <a:ext cx="3733799" cy="1785104"/>
          </a:xfrm>
          <a:prstGeom prst="rect">
            <a:avLst/>
          </a:prstGeom>
          <a:solidFill>
            <a:schemeClr val="accent6">
              <a:lumMod val="20000"/>
              <a:lumOff val="80000"/>
            </a:schemeClr>
          </a:solidFill>
        </p:spPr>
        <p:txBody>
          <a:bodyPr wrap="square" rtlCol="0">
            <a:spAutoFit/>
          </a:bodyPr>
          <a:lstStyle/>
          <a:p>
            <a:r>
              <a:rPr lang="en-US" sz="2200" dirty="0" err="1" smtClean="0">
                <a:latin typeface="Times New Roman" pitchFamily="18" charset="0"/>
                <a:cs typeface="Times New Roman" pitchFamily="18" charset="0"/>
              </a:rPr>
              <a:t>là</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việc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không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đáp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ứng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những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cầu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về</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thể</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chất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tâm</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lý</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không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đảm</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bảo</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các</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quyền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lợi</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chính</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đáng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mà</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người</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khác</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được</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hưởng</a:t>
            </a:r>
            <a:endParaRPr lang="en-US" sz="2200" dirty="0" smtClean="0">
              <a:latin typeface="Times New Roman" pitchFamily="18" charset="0"/>
              <a:cs typeface="Times New Roman" pitchFamily="18" charset="0"/>
            </a:endParaRPr>
          </a:p>
        </p:txBody>
      </p:sp>
      <p:sp>
        <p:nvSpPr>
          <p:cNvPr id="2" name="TextBox 1"/>
          <p:cNvSpPr txBox="1"/>
          <p:nvPr/>
        </p:nvSpPr>
        <p:spPr>
          <a:xfrm>
            <a:off x="310624" y="316974"/>
            <a:ext cx="2717395" cy="430887"/>
          </a:xfrm>
          <a:prstGeom prst="rect">
            <a:avLst/>
          </a:prstGeom>
          <a:noFill/>
        </p:spPr>
        <p:txBody>
          <a:bodyPr wrap="square" rtlCol="0">
            <a:spAutoFit/>
          </a:bodyPr>
          <a:lstStyle/>
          <a:p>
            <a:r>
              <a:rPr lang="en-US" sz="2200" b="1" i="1" dirty="0" err="1">
                <a:latin typeface="Times New Roman" pitchFamily="18" charset="0"/>
                <a:cs typeface="Times New Roman" pitchFamily="18" charset="0"/>
              </a:rPr>
              <a:t>Bạo</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lực</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thể</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chất</a:t>
            </a:r>
            <a:endParaRPr lang="en-US" sz="2200" dirty="0"/>
          </a:p>
        </p:txBody>
      </p:sp>
      <p:sp>
        <p:nvSpPr>
          <p:cNvPr id="3" name="Rectangle 2"/>
          <p:cNvSpPr/>
          <p:nvPr/>
        </p:nvSpPr>
        <p:spPr>
          <a:xfrm>
            <a:off x="5341560" y="306180"/>
            <a:ext cx="3672800" cy="430887"/>
          </a:xfrm>
          <a:prstGeom prst="rect">
            <a:avLst/>
          </a:prstGeom>
        </p:spPr>
        <p:txBody>
          <a:bodyPr wrap="none">
            <a:spAutoFit/>
          </a:bodyPr>
          <a:lstStyle/>
          <a:p>
            <a:r>
              <a:rPr lang="en-US" sz="2200" b="1" i="1" dirty="0" err="1">
                <a:latin typeface="Times New Roman" pitchFamily="18" charset="0"/>
                <a:cs typeface="Times New Roman" pitchFamily="18" charset="0"/>
              </a:rPr>
              <a:t>Xao</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nhãng</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hoặc</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đối</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xử</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thờ</a:t>
            </a:r>
            <a:r>
              <a:rPr lang="en-US" sz="2200" b="1" i="1" dirty="0">
                <a:latin typeface="Times New Roman" pitchFamily="18" charset="0"/>
                <a:cs typeface="Times New Roman" pitchFamily="18" charset="0"/>
              </a:rPr>
              <a:t> ơ</a:t>
            </a:r>
            <a:r>
              <a:rPr lang="en-US" sz="2200" dirty="0">
                <a:latin typeface="Times New Roman" pitchFamily="18" charset="0"/>
                <a:cs typeface="Times New Roman" pitchFamily="18" charset="0"/>
              </a:rPr>
              <a:t> </a:t>
            </a:r>
            <a:endParaRPr lang="en-US" sz="2200" dirty="0"/>
          </a:p>
        </p:txBody>
      </p:sp>
      <p:sp>
        <p:nvSpPr>
          <p:cNvPr id="9" name="Rectangle 8"/>
          <p:cNvSpPr/>
          <p:nvPr/>
        </p:nvSpPr>
        <p:spPr>
          <a:xfrm>
            <a:off x="345849" y="3535934"/>
            <a:ext cx="2242922" cy="430887"/>
          </a:xfrm>
          <a:prstGeom prst="rect">
            <a:avLst/>
          </a:prstGeom>
        </p:spPr>
        <p:txBody>
          <a:bodyPr wrap="none">
            <a:spAutoFit/>
          </a:bodyPr>
          <a:lstStyle/>
          <a:p>
            <a:pPr algn="just"/>
            <a:r>
              <a:rPr lang="en-US" sz="2200" b="1" i="1" dirty="0" err="1">
                <a:latin typeface="Times New Roman" pitchFamily="18" charset="0"/>
                <a:cs typeface="Times New Roman" pitchFamily="18" charset="0"/>
              </a:rPr>
              <a:t>Bạo</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lực</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tinh</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thần</a:t>
            </a:r>
            <a:endParaRPr lang="en-US" sz="2200" b="1" i="1" dirty="0">
              <a:latin typeface="Times New Roman" pitchFamily="18" charset="0"/>
              <a:cs typeface="Times New Roman" pitchFamily="18" charset="0"/>
            </a:endParaRPr>
          </a:p>
        </p:txBody>
      </p:sp>
      <p:sp>
        <p:nvSpPr>
          <p:cNvPr id="10" name="Rectangle 9"/>
          <p:cNvSpPr/>
          <p:nvPr/>
        </p:nvSpPr>
        <p:spPr>
          <a:xfrm>
            <a:off x="6096000" y="3351268"/>
            <a:ext cx="2202847" cy="430887"/>
          </a:xfrm>
          <a:prstGeom prst="rect">
            <a:avLst/>
          </a:prstGeom>
        </p:spPr>
        <p:txBody>
          <a:bodyPr wrap="none">
            <a:spAutoFit/>
          </a:bodyPr>
          <a:lstStyle/>
          <a:p>
            <a:r>
              <a:rPr lang="en-US" sz="2200" b="1" i="1" dirty="0" err="1">
                <a:latin typeface="Times New Roman" pitchFamily="18" charset="0"/>
                <a:cs typeface="Times New Roman" pitchFamily="18" charset="0"/>
              </a:rPr>
              <a:t>Bạo</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lực</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tình</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dục</a:t>
            </a:r>
            <a:r>
              <a:rPr lang="en-US" sz="2200" dirty="0">
                <a:latin typeface="Times New Roman" pitchFamily="18" charset="0"/>
                <a:cs typeface="Times New Roman" pitchFamily="18" charset="0"/>
              </a:rPr>
              <a:t> </a:t>
            </a:r>
            <a:endParaRPr lang="en-US" sz="2200" dirty="0"/>
          </a:p>
        </p:txBody>
      </p:sp>
    </p:spTree>
    <p:extLst>
      <p:ext uri="{BB962C8B-B14F-4D97-AF65-F5344CB8AC3E}">
        <p14:creationId xmlns:p14="http://schemas.microsoft.com/office/powerpoint/2010/main" val="1127476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inVertical)">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barn(inVertical)">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barn(inVertical)">
                                      <p:cBhvr>
                                        <p:cTn id="29" dur="5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barn(inVertical)">
                                      <p:cBhvr>
                                        <p:cTn id="34" dur="50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barn(inVertical)">
                                      <p:cBhvr>
                                        <p:cTn id="39" dur="500"/>
                                        <p:tgtEl>
                                          <p:spTgt spid="7"/>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barn(inVertical)">
                                      <p:cBhvr>
                                        <p:cTn id="4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2" grpId="0"/>
      <p:bldP spid="3" grpId="0"/>
      <p:bldP spid="9" grpId="0"/>
      <p:bldP spid="1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6200" y="-76200"/>
            <a:ext cx="8938161" cy="6863417"/>
          </a:xfrm>
          <a:prstGeom prst="rect">
            <a:avLst/>
          </a:prstGeom>
          <a:solidFill>
            <a:schemeClr val="accent1">
              <a:lumMod val="20000"/>
              <a:lumOff val="80000"/>
            </a:schemeClr>
          </a:solidFill>
        </p:spPr>
        <p:txBody>
          <a:bodyPr wrap="square">
            <a:spAutoFit/>
          </a:bodyPr>
          <a:lstStyle/>
          <a:p>
            <a:r>
              <a:rPr lang="en-US" sz="2200" dirty="0" err="1">
                <a:latin typeface="Times New Roman" pitchFamily="18" charset="0"/>
                <a:cs typeface="Times New Roman" pitchFamily="18" charset="0"/>
              </a:rPr>
              <a:t>Điều</a:t>
            </a:r>
            <a:r>
              <a:rPr lang="en-US" sz="2200" dirty="0">
                <a:latin typeface="Times New Roman" pitchFamily="18" charset="0"/>
                <a:cs typeface="Times New Roman" pitchFamily="18" charset="0"/>
              </a:rPr>
              <a:t> </a:t>
            </a:r>
            <a:r>
              <a:rPr lang="en-US" sz="2200" dirty="0" smtClean="0">
                <a:latin typeface="Times New Roman" pitchFamily="18" charset="0"/>
                <a:cs typeface="Times New Roman" pitchFamily="18" charset="0"/>
              </a:rPr>
              <a:t>27, </a:t>
            </a:r>
            <a:r>
              <a:rPr lang="en-US" sz="2200" dirty="0">
                <a:latin typeface="Times New Roman" pitchFamily="18" charset="0"/>
                <a:cs typeface="Times New Roman" pitchFamily="18" charset="0"/>
              </a:rPr>
              <a:t> </a:t>
            </a:r>
            <a:r>
              <a:rPr lang="en-US" sz="2200" u="sng" dirty="0" err="1">
                <a:latin typeface="Times New Roman" pitchFamily="18" charset="0"/>
                <a:cs typeface="Times New Roman" pitchFamily="18" charset="0"/>
                <a:hlinkClick r:id="rId2"/>
              </a:rPr>
              <a:t>Nghị</a:t>
            </a:r>
            <a:r>
              <a:rPr lang="en-US" sz="2200" u="sng" dirty="0">
                <a:latin typeface="Times New Roman" pitchFamily="18" charset="0"/>
                <a:cs typeface="Times New Roman" pitchFamily="18" charset="0"/>
                <a:hlinkClick r:id="rId2"/>
              </a:rPr>
              <a:t> </a:t>
            </a:r>
            <a:r>
              <a:rPr lang="en-US" sz="2200" u="sng" dirty="0" err="1">
                <a:latin typeface="Times New Roman" pitchFamily="18" charset="0"/>
                <a:cs typeface="Times New Roman" pitchFamily="18" charset="0"/>
                <a:hlinkClick r:id="rId2"/>
              </a:rPr>
              <a:t>định</a:t>
            </a:r>
            <a:r>
              <a:rPr lang="en-US" sz="2200" u="sng" dirty="0">
                <a:latin typeface="Times New Roman" pitchFamily="18" charset="0"/>
                <a:cs typeface="Times New Roman" pitchFamily="18" charset="0"/>
                <a:hlinkClick r:id="rId2"/>
              </a:rPr>
              <a:t> </a:t>
            </a:r>
            <a:r>
              <a:rPr lang="en-US" sz="2200" u="sng" dirty="0" smtClean="0">
                <a:latin typeface="Times New Roman" pitchFamily="18" charset="0"/>
                <a:cs typeface="Times New Roman" pitchFamily="18" charset="0"/>
                <a:hlinkClick r:id="rId2"/>
              </a:rPr>
              <a:t>144/2013/NĐ-CP</a:t>
            </a:r>
            <a:endParaRPr lang="en-US" sz="2200" u="sng" dirty="0" smtClean="0">
              <a:latin typeface="Times New Roman" pitchFamily="18" charset="0"/>
              <a:cs typeface="Times New Roman" pitchFamily="18" charset="0"/>
            </a:endParaRPr>
          </a:p>
          <a:p>
            <a:r>
              <a:rPr lang="vi-VN" sz="2200" dirty="0" smtClean="0">
                <a:latin typeface="Times New Roman" pitchFamily="18" charset="0"/>
                <a:cs typeface="Times New Roman" pitchFamily="18" charset="0"/>
              </a:rPr>
              <a:t>1</a:t>
            </a:r>
            <a:r>
              <a:rPr lang="vi-VN" sz="2200" dirty="0">
                <a:latin typeface="Times New Roman" pitchFamily="18" charset="0"/>
                <a:cs typeface="Times New Roman" pitchFamily="18" charset="0"/>
              </a:rPr>
              <a:t>. Phạt cảnh cáo hoặc phạt tiền đến 500.000 đồng đối với hành vi ngăn cản trẻ em tham gia hoạt động xã hội, sinh hoạt cộng đồng hợp pháp, lành mạnh.</a:t>
            </a:r>
          </a:p>
          <a:p>
            <a:r>
              <a:rPr lang="vi-VN" sz="2200" dirty="0">
                <a:latin typeface="Times New Roman" pitchFamily="18" charset="0"/>
                <a:cs typeface="Times New Roman" pitchFamily="18" charset="0"/>
              </a:rPr>
              <a:t>2. Phạt tiền từ 5.000.000 đồng đến 10.000.000 đồng đối với một trong các hành vi sau đây:</a:t>
            </a:r>
          </a:p>
          <a:p>
            <a:r>
              <a:rPr lang="vi-VN" sz="2200" dirty="0">
                <a:latin typeface="Times New Roman" pitchFamily="18" charset="0"/>
                <a:cs typeface="Times New Roman" pitchFamily="18" charset="0"/>
              </a:rPr>
              <a:t>a) Xâm phạm thân thể, gây tổn hại về sức khỏe đối với trẻ em;</a:t>
            </a:r>
          </a:p>
          <a:p>
            <a:r>
              <a:rPr lang="vi-VN" sz="2200" dirty="0">
                <a:latin typeface="Times New Roman" pitchFamily="18" charset="0"/>
                <a:cs typeface="Times New Roman" pitchFamily="18" charset="0"/>
              </a:rPr>
              <a:t>b) Bắt nhịn ăn, nhịn uống, không cho hoặc hạn chế vệ sinh cá nhân; bắt sống ở nơi có môi trường độc hại, nguy hiểm hoặc các hình thức đối xử tồi tệ khác với trẻ em;</a:t>
            </a:r>
          </a:p>
          <a:p>
            <a:r>
              <a:rPr lang="vi-VN" sz="2200" dirty="0">
                <a:latin typeface="Times New Roman" pitchFamily="18" charset="0"/>
                <a:cs typeface="Times New Roman" pitchFamily="18" charset="0"/>
              </a:rPr>
              <a:t>c) Gây tổn thương về tinh thần, xúc phạm nhân phẩm, danh dự, lăng nhục, chửi mắng, đe dọa, làm nhục, cách ly, sao nhãng ảnh hưởng đến sự phát triển của trẻ em;</a:t>
            </a:r>
          </a:p>
          <a:p>
            <a:r>
              <a:rPr lang="vi-VN" sz="2200" dirty="0">
                <a:latin typeface="Times New Roman" pitchFamily="18" charset="0"/>
                <a:cs typeface="Times New Roman" pitchFamily="18" charset="0"/>
              </a:rPr>
              <a:t>d) Dùng các biện pháp trừng phạt để dạy trẻ em làm trẻ em tổn thương, đau đớn về thể xác, tinh thần;</a:t>
            </a:r>
          </a:p>
          <a:p>
            <a:r>
              <a:rPr lang="vi-VN" sz="2200" dirty="0">
                <a:latin typeface="Times New Roman" pitchFamily="18" charset="0"/>
                <a:cs typeface="Times New Roman" pitchFamily="18" charset="0"/>
              </a:rPr>
              <a:t>đ) Thường xuyên đe dọa trẻ em bằng các hình ảnh, âm thanh, con vật, đồ vật làm trẻ em sợ hãi, tổn thương tinh thần.</a:t>
            </a:r>
          </a:p>
          <a:p>
            <a:r>
              <a:rPr lang="vi-VN" sz="2200" dirty="0">
                <a:latin typeface="Times New Roman" pitchFamily="18" charset="0"/>
                <a:cs typeface="Times New Roman" pitchFamily="18" charset="0"/>
              </a:rPr>
              <a:t>Biện pháp khắc phục hậu </a:t>
            </a:r>
            <a:r>
              <a:rPr lang="vi-VN" sz="2200" dirty="0" smtClean="0">
                <a:latin typeface="Times New Roman" pitchFamily="18" charset="0"/>
                <a:cs typeface="Times New Roman" pitchFamily="18" charset="0"/>
              </a:rPr>
              <a:t>quả:</a:t>
            </a:r>
            <a:r>
              <a:rPr lang="en-US" sz="2200" dirty="0" smtClean="0">
                <a:latin typeface="Times New Roman" pitchFamily="18" charset="0"/>
                <a:cs typeface="Times New Roman" pitchFamily="18" charset="0"/>
              </a:rPr>
              <a:t> </a:t>
            </a:r>
            <a:r>
              <a:rPr lang="vi-VN" sz="2200" dirty="0" smtClean="0">
                <a:latin typeface="Times New Roman" pitchFamily="18" charset="0"/>
                <a:cs typeface="Times New Roman" pitchFamily="18" charset="0"/>
              </a:rPr>
              <a:t>a</a:t>
            </a:r>
            <a:r>
              <a:rPr lang="vi-VN" sz="2200" dirty="0">
                <a:latin typeface="Times New Roman" pitchFamily="18" charset="0"/>
                <a:cs typeface="Times New Roman" pitchFamily="18" charset="0"/>
              </a:rPr>
              <a:t>) Buộc chịu mọi chi phí để khám bệnh, chữa bệnh (nếu có) cho trẻ em đối với hành vi vi phạm tại Khoản 2 Điều </a:t>
            </a:r>
            <a:r>
              <a:rPr lang="vi-VN" sz="2200" dirty="0" smtClean="0">
                <a:latin typeface="Times New Roman" pitchFamily="18" charset="0"/>
                <a:cs typeface="Times New Roman" pitchFamily="18" charset="0"/>
              </a:rPr>
              <a:t>này;</a:t>
            </a:r>
            <a:r>
              <a:rPr lang="en-US" sz="2200" dirty="0" smtClean="0">
                <a:latin typeface="Times New Roman" pitchFamily="18" charset="0"/>
                <a:cs typeface="Times New Roman" pitchFamily="18" charset="0"/>
              </a:rPr>
              <a:t> </a:t>
            </a:r>
            <a:r>
              <a:rPr lang="vi-VN" sz="2200" dirty="0" smtClean="0">
                <a:latin typeface="Times New Roman" pitchFamily="18" charset="0"/>
                <a:cs typeface="Times New Roman" pitchFamily="18" charset="0"/>
              </a:rPr>
              <a:t>b</a:t>
            </a:r>
            <a:r>
              <a:rPr lang="vi-VN" sz="2200" dirty="0">
                <a:latin typeface="Times New Roman" pitchFamily="18" charset="0"/>
                <a:cs typeface="Times New Roman" pitchFamily="18" charset="0"/>
              </a:rPr>
              <a:t>) Buộc tiêu hủy vật phẩm gây hại cho sức khỏe trẻ em đối với hành vi vi phạm tại Điểm đ Khoản 2 Điều này</a:t>
            </a:r>
            <a:r>
              <a:rPr lang="vi-VN" sz="2200" dirty="0" smtClean="0">
                <a:latin typeface="Times New Roman" pitchFamily="18" charset="0"/>
                <a:cs typeface="Times New Roman" pitchFamily="18" charset="0"/>
              </a:rPr>
              <a:t>;</a:t>
            </a:r>
            <a:endParaRPr lang="vi-VN" sz="2200" dirty="0">
              <a:latin typeface="Times New Roman" pitchFamily="18" charset="0"/>
              <a:cs typeface="Times New Roman" pitchFamily="18" charset="0"/>
            </a:endParaRPr>
          </a:p>
        </p:txBody>
      </p:sp>
    </p:spTree>
    <p:extLst>
      <p:ext uri="{BB962C8B-B14F-4D97-AF65-F5344CB8AC3E}">
        <p14:creationId xmlns:p14="http://schemas.microsoft.com/office/powerpoint/2010/main" val="47383423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 y="381000"/>
            <a:ext cx="8686800" cy="5509200"/>
          </a:xfrm>
          <a:prstGeom prst="rect">
            <a:avLst/>
          </a:prstGeom>
          <a:solidFill>
            <a:schemeClr val="accent1">
              <a:lumMod val="20000"/>
              <a:lumOff val="80000"/>
            </a:schemeClr>
          </a:solidFill>
        </p:spPr>
        <p:txBody>
          <a:bodyPr wrap="square">
            <a:spAutoFit/>
          </a:bodyPr>
          <a:lstStyle/>
          <a:p>
            <a:r>
              <a:rPr lang="en-US" sz="2200" b="1" dirty="0" err="1">
                <a:latin typeface="Times New Roman" pitchFamily="18" charset="0"/>
                <a:cs typeface="Times New Roman" pitchFamily="18" charset="0"/>
              </a:rPr>
              <a:t>Phạt</a:t>
            </a:r>
            <a:r>
              <a:rPr lang="en-US" sz="2200" b="1" dirty="0">
                <a:latin typeface="Times New Roman" pitchFamily="18" charset="0"/>
                <a:cs typeface="Times New Roman" pitchFamily="18" charset="0"/>
              </a:rPr>
              <a:t> </a:t>
            </a:r>
            <a:r>
              <a:rPr lang="en-US" sz="2200" b="1" dirty="0" err="1">
                <a:latin typeface="Times New Roman" pitchFamily="18" charset="0"/>
                <a:cs typeface="Times New Roman" pitchFamily="18" charset="0"/>
              </a:rPr>
              <a:t>hình</a:t>
            </a:r>
            <a:r>
              <a:rPr lang="en-US" sz="2200" b="1" dirty="0">
                <a:latin typeface="Times New Roman" pitchFamily="18" charset="0"/>
                <a:cs typeface="Times New Roman" pitchFamily="18" charset="0"/>
              </a:rPr>
              <a:t> </a:t>
            </a:r>
            <a:r>
              <a:rPr lang="en-US" sz="2200" b="1" dirty="0" err="1">
                <a:latin typeface="Times New Roman" pitchFamily="18" charset="0"/>
                <a:cs typeface="Times New Roman" pitchFamily="18" charset="0"/>
              </a:rPr>
              <a:t>sự</a:t>
            </a:r>
            <a:r>
              <a:rPr lang="en-US" sz="2200" b="1" dirty="0">
                <a:latin typeface="Times New Roman" pitchFamily="18" charset="0"/>
                <a:cs typeface="Times New Roman" pitchFamily="18" charset="0"/>
              </a:rPr>
              <a:t> </a:t>
            </a:r>
            <a:r>
              <a:rPr lang="en-US" sz="2200" b="1" dirty="0" err="1">
                <a:latin typeface="Times New Roman" pitchFamily="18" charset="0"/>
                <a:cs typeface="Times New Roman" pitchFamily="18" charset="0"/>
              </a:rPr>
              <a:t>theo</a:t>
            </a:r>
            <a:r>
              <a:rPr lang="en-US" sz="2200" b="1" dirty="0">
                <a:latin typeface="Times New Roman" pitchFamily="18" charset="0"/>
                <a:cs typeface="Times New Roman" pitchFamily="18" charset="0"/>
              </a:rPr>
              <a:t> </a:t>
            </a:r>
            <a:r>
              <a:rPr lang="en-US" sz="2200" b="1" u="sng" dirty="0" err="1">
                <a:latin typeface="Times New Roman" pitchFamily="18" charset="0"/>
                <a:cs typeface="Times New Roman" pitchFamily="18" charset="0"/>
                <a:hlinkClick r:id="rId2"/>
              </a:rPr>
              <a:t>Bộ</a:t>
            </a:r>
            <a:r>
              <a:rPr lang="en-US" sz="2200" b="1" u="sng" dirty="0">
                <a:latin typeface="Times New Roman" pitchFamily="18" charset="0"/>
                <a:cs typeface="Times New Roman" pitchFamily="18" charset="0"/>
                <a:hlinkClick r:id="rId2"/>
              </a:rPr>
              <a:t> </a:t>
            </a:r>
            <a:r>
              <a:rPr lang="en-US" sz="2200" b="1" u="sng" dirty="0" err="1">
                <a:latin typeface="Times New Roman" pitchFamily="18" charset="0"/>
                <a:cs typeface="Times New Roman" pitchFamily="18" charset="0"/>
                <a:hlinkClick r:id="rId2"/>
              </a:rPr>
              <a:t>luật</a:t>
            </a:r>
            <a:r>
              <a:rPr lang="en-US" sz="2200" b="1" u="sng" dirty="0">
                <a:latin typeface="Times New Roman" pitchFamily="18" charset="0"/>
                <a:cs typeface="Times New Roman" pitchFamily="18" charset="0"/>
                <a:hlinkClick r:id="rId2"/>
              </a:rPr>
              <a:t> </a:t>
            </a:r>
            <a:r>
              <a:rPr lang="en-US" sz="2200" b="1" u="sng" dirty="0" err="1">
                <a:latin typeface="Times New Roman" pitchFamily="18" charset="0"/>
                <a:cs typeface="Times New Roman" pitchFamily="18" charset="0"/>
                <a:hlinkClick r:id="rId2"/>
              </a:rPr>
              <a:t>Hình</a:t>
            </a:r>
            <a:r>
              <a:rPr lang="en-US" sz="2200" b="1" u="sng" dirty="0">
                <a:latin typeface="Times New Roman" pitchFamily="18" charset="0"/>
                <a:cs typeface="Times New Roman" pitchFamily="18" charset="0"/>
                <a:hlinkClick r:id="rId2"/>
              </a:rPr>
              <a:t> </a:t>
            </a:r>
            <a:r>
              <a:rPr lang="en-US" sz="2200" b="1" u="sng" dirty="0" err="1">
                <a:latin typeface="Times New Roman" pitchFamily="18" charset="0"/>
                <a:cs typeface="Times New Roman" pitchFamily="18" charset="0"/>
                <a:hlinkClick r:id="rId2"/>
              </a:rPr>
              <a:t>sự</a:t>
            </a:r>
            <a:r>
              <a:rPr lang="en-US" sz="2200" b="1" u="sng" dirty="0">
                <a:latin typeface="Times New Roman" pitchFamily="18" charset="0"/>
                <a:cs typeface="Times New Roman" pitchFamily="18" charset="0"/>
                <a:hlinkClick r:id="rId2"/>
              </a:rPr>
              <a:t> 2015</a:t>
            </a:r>
            <a:endParaRPr lang="en-US" sz="2200" dirty="0">
              <a:latin typeface="Times New Roman" pitchFamily="18" charset="0"/>
              <a:cs typeface="Times New Roman" pitchFamily="18" charset="0"/>
            </a:endParaRPr>
          </a:p>
          <a:p>
            <a:r>
              <a:rPr lang="en-US" sz="2200" dirty="0" err="1">
                <a:latin typeface="Times New Roman" pitchFamily="18" charset="0"/>
                <a:cs typeface="Times New Roman" pitchFamily="18" charset="0"/>
              </a:rPr>
              <a:t>Tùy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tính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chất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của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từng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sự</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việc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người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hành</a:t>
            </a:r>
            <a:r>
              <a:rPr lang="en-US" sz="2200" dirty="0">
                <a:latin typeface="Times New Roman" pitchFamily="18" charset="0"/>
                <a:cs typeface="Times New Roman" pitchFamily="18" charset="0"/>
              </a:rPr>
              <a:t> vi </a:t>
            </a:r>
            <a:r>
              <a:rPr lang="en-US" sz="2200" dirty="0" err="1">
                <a:latin typeface="Times New Roman" pitchFamily="18" charset="0"/>
                <a:cs typeface="Times New Roman" pitchFamily="18" charset="0"/>
              </a:rPr>
              <a:t>ngược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đãi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bạo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hành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trẻ</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em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thể</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sẽ</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bị</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xử</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lý</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về</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một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trong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tội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sau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đây</a:t>
            </a:r>
            <a:r>
              <a:rPr lang="en-US" sz="2200" dirty="0">
                <a:latin typeface="Times New Roman" pitchFamily="18" charset="0"/>
                <a:cs typeface="Times New Roman" pitchFamily="18" charset="0"/>
              </a:rPr>
              <a:t>:</a:t>
            </a:r>
          </a:p>
          <a:p>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Tội</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cố</a:t>
            </a:r>
            <a:r>
              <a:rPr lang="en-US" sz="2200" b="1" i="1" dirty="0">
                <a:latin typeface="Times New Roman" pitchFamily="18" charset="0"/>
                <a:cs typeface="Times New Roman" pitchFamily="18" charset="0"/>
              </a:rPr>
              <a:t> ý </a:t>
            </a:r>
            <a:r>
              <a:rPr lang="en-US" sz="2200" b="1" i="1" dirty="0" err="1">
                <a:latin typeface="Times New Roman" pitchFamily="18" charset="0"/>
                <a:cs typeface="Times New Roman" pitchFamily="18" charset="0"/>
              </a:rPr>
              <a:t>gây</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thương</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tích</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Điều</a:t>
            </a:r>
            <a:r>
              <a:rPr lang="en-US" sz="2200" b="1" i="1" dirty="0">
                <a:latin typeface="Times New Roman" pitchFamily="18" charset="0"/>
                <a:cs typeface="Times New Roman" pitchFamily="18" charset="0"/>
              </a:rPr>
              <a:t> 134)</a:t>
            </a:r>
            <a:endParaRPr lang="en-US" sz="2200" dirty="0">
              <a:latin typeface="Times New Roman" pitchFamily="18" charset="0"/>
              <a:cs typeface="Times New Roman" pitchFamily="18" charset="0"/>
            </a:endParaRPr>
          </a:p>
          <a:p>
            <a:r>
              <a:rPr lang="en-US" sz="2200" dirty="0">
                <a:latin typeface="Times New Roman" pitchFamily="18" charset="0"/>
                <a:cs typeface="Times New Roman" pitchFamily="18" charset="0"/>
              </a:rPr>
              <a:t>Theo </a:t>
            </a:r>
            <a:r>
              <a:rPr lang="en-US" sz="2200" dirty="0" err="1">
                <a:latin typeface="Times New Roman" pitchFamily="18" charset="0"/>
                <a:cs typeface="Times New Roman" pitchFamily="18" charset="0"/>
              </a:rPr>
              <a:t>Điều</a:t>
            </a:r>
            <a:r>
              <a:rPr lang="en-US" sz="2200" dirty="0">
                <a:latin typeface="Times New Roman" pitchFamily="18" charset="0"/>
                <a:cs typeface="Times New Roman" pitchFamily="18" charset="0"/>
              </a:rPr>
              <a:t> 134 </a:t>
            </a:r>
            <a:r>
              <a:rPr lang="en-US" sz="2200" dirty="0" err="1">
                <a:latin typeface="Times New Roman" pitchFamily="18" charset="0"/>
                <a:cs typeface="Times New Roman" pitchFamily="18" charset="0"/>
              </a:rPr>
              <a:t>Bộ</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luật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Hình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sự</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năm</a:t>
            </a:r>
            <a:r>
              <a:rPr lang="en-US" sz="2200" dirty="0">
                <a:latin typeface="Times New Roman" pitchFamily="18" charset="0"/>
                <a:cs typeface="Times New Roman" pitchFamily="18" charset="0"/>
              </a:rPr>
              <a:t> 2015, </a:t>
            </a:r>
            <a:r>
              <a:rPr lang="en-US" sz="2200" dirty="0" err="1">
                <a:latin typeface="Times New Roman" pitchFamily="18" charset="0"/>
                <a:cs typeface="Times New Roman" pitchFamily="18" charset="0"/>
              </a:rPr>
              <a:t>người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cố</a:t>
            </a:r>
            <a:r>
              <a:rPr lang="en-US" sz="2200" dirty="0">
                <a:latin typeface="Times New Roman" pitchFamily="18" charset="0"/>
                <a:cs typeface="Times New Roman" pitchFamily="18" charset="0"/>
              </a:rPr>
              <a:t> ý </a:t>
            </a:r>
            <a:r>
              <a:rPr lang="en-US" sz="2200" dirty="0" err="1">
                <a:latin typeface="Times New Roman" pitchFamily="18" charset="0"/>
                <a:cs typeface="Times New Roman" pitchFamily="18" charset="0"/>
              </a:rPr>
              <a:t>gây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thương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tích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hoặc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gây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tổn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hại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sức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khỏe</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người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tỷ</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lệ</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tổn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thương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cơ</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thể</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từ</a:t>
            </a:r>
            <a:r>
              <a:rPr lang="en-US" sz="2200" dirty="0">
                <a:latin typeface="Times New Roman" pitchFamily="18" charset="0"/>
                <a:cs typeface="Times New Roman" pitchFamily="18" charset="0"/>
              </a:rPr>
              <a:t> 11% </a:t>
            </a:r>
            <a:r>
              <a:rPr lang="en-US" sz="2200" dirty="0" err="1">
                <a:latin typeface="Times New Roman" pitchFamily="18" charset="0"/>
                <a:cs typeface="Times New Roman" pitchFamily="18" charset="0"/>
              </a:rPr>
              <a:t>đến</a:t>
            </a:r>
            <a:r>
              <a:rPr lang="en-US" sz="2200" dirty="0">
                <a:latin typeface="Times New Roman" pitchFamily="18" charset="0"/>
                <a:cs typeface="Times New Roman" pitchFamily="18" charset="0"/>
              </a:rPr>
              <a:t> 30% </a:t>
            </a:r>
            <a:r>
              <a:rPr lang="en-US" sz="2200" dirty="0" err="1">
                <a:latin typeface="Times New Roman" pitchFamily="18" charset="0"/>
                <a:cs typeface="Times New Roman" pitchFamily="18" charset="0"/>
              </a:rPr>
              <a:t>hoặc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dưới</a:t>
            </a:r>
            <a:r>
              <a:rPr lang="en-US" sz="2200" dirty="0">
                <a:latin typeface="Times New Roman" pitchFamily="18" charset="0"/>
                <a:cs typeface="Times New Roman" pitchFamily="18" charset="0"/>
              </a:rPr>
              <a:t> 11% </a:t>
            </a:r>
            <a:r>
              <a:rPr lang="en-US" sz="2200" dirty="0" err="1">
                <a:latin typeface="Times New Roman" pitchFamily="18" charset="0"/>
                <a:cs typeface="Times New Roman" pitchFamily="18" charset="0"/>
              </a:rPr>
              <a:t>nhưng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đối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với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người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dưới</a:t>
            </a:r>
            <a:r>
              <a:rPr lang="en-US" sz="2200" dirty="0">
                <a:latin typeface="Times New Roman" pitchFamily="18" charset="0"/>
                <a:cs typeface="Times New Roman" pitchFamily="18" charset="0"/>
              </a:rPr>
              <a:t> 16 </a:t>
            </a:r>
            <a:r>
              <a:rPr lang="en-US" sz="2200" dirty="0" err="1">
                <a:latin typeface="Times New Roman" pitchFamily="18" charset="0"/>
                <a:cs typeface="Times New Roman" pitchFamily="18" charset="0"/>
              </a:rPr>
              <a:t>tuổi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thì</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sẽ</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bị</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phạt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cải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tạo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không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giam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giữ</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đến</a:t>
            </a:r>
            <a:r>
              <a:rPr lang="en-US" sz="2200" dirty="0">
                <a:latin typeface="Times New Roman" pitchFamily="18" charset="0"/>
                <a:cs typeface="Times New Roman" pitchFamily="18" charset="0"/>
              </a:rPr>
              <a:t> 3 </a:t>
            </a:r>
            <a:r>
              <a:rPr lang="en-US" sz="2200" dirty="0" err="1">
                <a:latin typeface="Times New Roman" pitchFamily="18" charset="0"/>
                <a:cs typeface="Times New Roman" pitchFamily="18" charset="0"/>
              </a:rPr>
              <a:t>năm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hoặc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phạt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tù</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từ</a:t>
            </a:r>
            <a:r>
              <a:rPr lang="en-US" sz="2200" dirty="0">
                <a:latin typeface="Times New Roman" pitchFamily="18" charset="0"/>
                <a:cs typeface="Times New Roman" pitchFamily="18" charset="0"/>
              </a:rPr>
              <a:t> 06 </a:t>
            </a:r>
            <a:r>
              <a:rPr lang="en-US" sz="2200" dirty="0" err="1">
                <a:latin typeface="Times New Roman" pitchFamily="18" charset="0"/>
                <a:cs typeface="Times New Roman" pitchFamily="18" charset="0"/>
              </a:rPr>
              <a:t>tháng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đến</a:t>
            </a:r>
            <a:r>
              <a:rPr lang="en-US" sz="2200" dirty="0">
                <a:latin typeface="Times New Roman" pitchFamily="18" charset="0"/>
                <a:cs typeface="Times New Roman" pitchFamily="18" charset="0"/>
              </a:rPr>
              <a:t> 03 </a:t>
            </a:r>
            <a:r>
              <a:rPr lang="en-US" sz="2200" dirty="0" err="1">
                <a:latin typeface="Times New Roman" pitchFamily="18" charset="0"/>
                <a:cs typeface="Times New Roman" pitchFamily="18" charset="0"/>
              </a:rPr>
              <a:t>năm</a:t>
            </a:r>
            <a:r>
              <a:rPr lang="en-US" sz="2200" dirty="0">
                <a:latin typeface="Times New Roman" pitchFamily="18" charset="0"/>
                <a:cs typeface="Times New Roman" pitchFamily="18" charset="0"/>
              </a:rPr>
              <a:t>.</a:t>
            </a:r>
          </a:p>
          <a:p>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Tội</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ngược</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đãi</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hoặc</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hành</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hạ</a:t>
            </a:r>
            <a:r>
              <a:rPr lang="en-US" sz="2200" b="1" i="1" dirty="0">
                <a:latin typeface="Times New Roman" pitchFamily="18" charset="0"/>
                <a:cs typeface="Times New Roman" pitchFamily="18" charset="0"/>
              </a:rPr>
              <a:t> con, </a:t>
            </a:r>
            <a:r>
              <a:rPr lang="en-US" sz="2200" b="1" i="1" dirty="0" err="1">
                <a:latin typeface="Times New Roman" pitchFamily="18" charset="0"/>
                <a:cs typeface="Times New Roman" pitchFamily="18" charset="0"/>
              </a:rPr>
              <a:t>cháu</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Điều</a:t>
            </a:r>
            <a:r>
              <a:rPr lang="en-US" sz="2200" b="1" i="1" dirty="0">
                <a:latin typeface="Times New Roman" pitchFamily="18" charset="0"/>
                <a:cs typeface="Times New Roman" pitchFamily="18" charset="0"/>
              </a:rPr>
              <a:t> 185)</a:t>
            </a:r>
            <a:endParaRPr lang="en-US" sz="2200" dirty="0">
              <a:latin typeface="Times New Roman" pitchFamily="18" charset="0"/>
              <a:cs typeface="Times New Roman" pitchFamily="18" charset="0"/>
            </a:endParaRPr>
          </a:p>
          <a:p>
            <a:r>
              <a:rPr lang="en-US" sz="2200" dirty="0" err="1">
                <a:latin typeface="Times New Roman" pitchFamily="18" charset="0"/>
                <a:cs typeface="Times New Roman" pitchFamily="18" charset="0"/>
              </a:rPr>
              <a:t>Nếu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ông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bà</a:t>
            </a:r>
            <a:r>
              <a:rPr lang="en-US" sz="2200" dirty="0">
                <a:latin typeface="Times New Roman" pitchFamily="18" charset="0"/>
                <a:cs typeface="Times New Roman" pitchFamily="18" charset="0"/>
              </a:rPr>
              <a:t>, cha </a:t>
            </a:r>
            <a:r>
              <a:rPr lang="en-US" sz="2200" dirty="0" err="1">
                <a:latin typeface="Times New Roman" pitchFamily="18" charset="0"/>
                <a:cs typeface="Times New Roman" pitchFamily="18" charset="0"/>
              </a:rPr>
              <a:t>mẹ</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hành</a:t>
            </a:r>
            <a:r>
              <a:rPr lang="en-US" sz="2200" dirty="0">
                <a:latin typeface="Times New Roman" pitchFamily="18" charset="0"/>
                <a:cs typeface="Times New Roman" pitchFamily="18" charset="0"/>
              </a:rPr>
              <a:t> vi </a:t>
            </a:r>
            <a:r>
              <a:rPr lang="en-US" sz="2200" dirty="0" err="1">
                <a:latin typeface="Times New Roman" pitchFamily="18" charset="0"/>
                <a:cs typeface="Times New Roman" pitchFamily="18" charset="0"/>
              </a:rPr>
              <a:t>thường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xuyên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làm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cho</a:t>
            </a:r>
            <a:r>
              <a:rPr lang="en-US" sz="2200" dirty="0">
                <a:latin typeface="Times New Roman" pitchFamily="18" charset="0"/>
                <a:cs typeface="Times New Roman" pitchFamily="18" charset="0"/>
              </a:rPr>
              <a:t> con, </a:t>
            </a:r>
            <a:r>
              <a:rPr lang="en-US" sz="2200" dirty="0" err="1">
                <a:latin typeface="Times New Roman" pitchFamily="18" charset="0"/>
                <a:cs typeface="Times New Roman" pitchFamily="18" charset="0"/>
              </a:rPr>
              <a:t>cháu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dưới</a:t>
            </a:r>
            <a:r>
              <a:rPr lang="en-US" sz="2200" dirty="0">
                <a:latin typeface="Times New Roman" pitchFamily="18" charset="0"/>
                <a:cs typeface="Times New Roman" pitchFamily="18" charset="0"/>
              </a:rPr>
              <a:t> 16 </a:t>
            </a:r>
            <a:r>
              <a:rPr lang="en-US" sz="2200" dirty="0" err="1">
                <a:latin typeface="Times New Roman" pitchFamily="18" charset="0"/>
                <a:cs typeface="Times New Roman" pitchFamily="18" charset="0"/>
              </a:rPr>
              <a:t>tuổi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bị</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đau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đớn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về</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thể</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tinh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thần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đã</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bị</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xử</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phạt</a:t>
            </a:r>
            <a:r>
              <a:rPr lang="en-US" sz="2200" dirty="0">
                <a:latin typeface="Times New Roman" pitchFamily="18" charset="0"/>
                <a:cs typeface="Times New Roman" pitchFamily="18" charset="0"/>
              </a:rPr>
              <a:t> vi </a:t>
            </a:r>
            <a:r>
              <a:rPr lang="en-US" sz="2200" dirty="0" err="1">
                <a:latin typeface="Times New Roman" pitchFamily="18" charset="0"/>
                <a:cs typeface="Times New Roman" pitchFamily="18" charset="0"/>
              </a:rPr>
              <a:t>phạm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hành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chính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còn</a:t>
            </a:r>
            <a:r>
              <a:rPr lang="en-US" sz="2200" dirty="0">
                <a:latin typeface="Times New Roman" pitchFamily="18" charset="0"/>
                <a:cs typeface="Times New Roman" pitchFamily="18" charset="0"/>
              </a:rPr>
              <a:t> vi </a:t>
            </a:r>
            <a:r>
              <a:rPr lang="en-US" sz="2200" dirty="0" err="1">
                <a:latin typeface="Times New Roman" pitchFamily="18" charset="0"/>
                <a:cs typeface="Times New Roman" pitchFamily="18" charset="0"/>
              </a:rPr>
              <a:t>phạm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thì</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sẽ</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bị</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phạt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tù</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từ</a:t>
            </a:r>
            <a:r>
              <a:rPr lang="en-US" sz="2200" dirty="0">
                <a:latin typeface="Times New Roman" pitchFamily="18" charset="0"/>
                <a:cs typeface="Times New Roman" pitchFamily="18" charset="0"/>
              </a:rPr>
              <a:t> 02 </a:t>
            </a:r>
            <a:r>
              <a:rPr lang="en-US" sz="2200" dirty="0" err="1">
                <a:latin typeface="Times New Roman" pitchFamily="18" charset="0"/>
                <a:cs typeface="Times New Roman" pitchFamily="18" charset="0"/>
              </a:rPr>
              <a:t>năm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đến</a:t>
            </a:r>
            <a:r>
              <a:rPr lang="en-US" sz="2200" dirty="0">
                <a:latin typeface="Times New Roman" pitchFamily="18" charset="0"/>
                <a:cs typeface="Times New Roman" pitchFamily="18" charset="0"/>
              </a:rPr>
              <a:t> 05 </a:t>
            </a:r>
            <a:r>
              <a:rPr lang="en-US" sz="2200" dirty="0" err="1">
                <a:latin typeface="Times New Roman" pitchFamily="18" charset="0"/>
                <a:cs typeface="Times New Roman" pitchFamily="18" charset="0"/>
              </a:rPr>
              <a:t>năm</a:t>
            </a:r>
            <a:r>
              <a:rPr lang="en-US" sz="2200" dirty="0">
                <a:latin typeface="Times New Roman" pitchFamily="18" charset="0"/>
                <a:cs typeface="Times New Roman" pitchFamily="18" charset="0"/>
              </a:rPr>
              <a:t>.</a:t>
            </a:r>
          </a:p>
          <a:p>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Tội</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hành</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hạ</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người</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khác</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Điều</a:t>
            </a:r>
            <a:r>
              <a:rPr lang="en-US" sz="2200" b="1" i="1" dirty="0">
                <a:latin typeface="Times New Roman" pitchFamily="18" charset="0"/>
                <a:cs typeface="Times New Roman" pitchFamily="18" charset="0"/>
              </a:rPr>
              <a:t> 140)</a:t>
            </a:r>
            <a:endParaRPr lang="en-US" sz="2200" dirty="0">
              <a:latin typeface="Times New Roman" pitchFamily="18" charset="0"/>
              <a:cs typeface="Times New Roman" pitchFamily="18" charset="0"/>
            </a:endParaRPr>
          </a:p>
          <a:p>
            <a:r>
              <a:rPr lang="en-US" sz="2200" dirty="0" err="1">
                <a:latin typeface="Times New Roman" pitchFamily="18" charset="0"/>
                <a:cs typeface="Times New Roman" pitchFamily="18" charset="0"/>
              </a:rPr>
              <a:t>Nếu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không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thuộc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trường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hợp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của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Tội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ngược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đãi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tại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Điều</a:t>
            </a:r>
            <a:r>
              <a:rPr lang="en-US" sz="2200" dirty="0">
                <a:latin typeface="Times New Roman" pitchFamily="18" charset="0"/>
                <a:cs typeface="Times New Roman" pitchFamily="18" charset="0"/>
              </a:rPr>
              <a:t> 185, </a:t>
            </a:r>
            <a:r>
              <a:rPr lang="en-US" sz="2200" dirty="0" err="1">
                <a:latin typeface="Times New Roman" pitchFamily="18" charset="0"/>
                <a:cs typeface="Times New Roman" pitchFamily="18" charset="0"/>
              </a:rPr>
              <a:t>người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hành</a:t>
            </a:r>
            <a:r>
              <a:rPr lang="en-US" sz="2200" dirty="0">
                <a:latin typeface="Times New Roman" pitchFamily="18" charset="0"/>
                <a:cs typeface="Times New Roman" pitchFamily="18" charset="0"/>
              </a:rPr>
              <a:t> vi </a:t>
            </a:r>
            <a:r>
              <a:rPr lang="en-US" sz="2200" dirty="0" err="1">
                <a:latin typeface="Times New Roman" pitchFamily="18" charset="0"/>
                <a:cs typeface="Times New Roman" pitchFamily="18" charset="0"/>
              </a:rPr>
              <a:t>đối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xử</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tàn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hoặc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làm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nhục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trẻ</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em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thì</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sẽ</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bị</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phạt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tù</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từ</a:t>
            </a:r>
            <a:r>
              <a:rPr lang="en-US" sz="2200" dirty="0">
                <a:latin typeface="Times New Roman" pitchFamily="18" charset="0"/>
                <a:cs typeface="Times New Roman" pitchFamily="18" charset="0"/>
              </a:rPr>
              <a:t> 01 </a:t>
            </a:r>
            <a:r>
              <a:rPr lang="en-US" sz="2200" dirty="0" err="1">
                <a:latin typeface="Times New Roman" pitchFamily="18" charset="0"/>
                <a:cs typeface="Times New Roman" pitchFamily="18" charset="0"/>
              </a:rPr>
              <a:t>năm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đến</a:t>
            </a:r>
            <a:r>
              <a:rPr lang="en-US" sz="2200" dirty="0">
                <a:latin typeface="Times New Roman" pitchFamily="18" charset="0"/>
                <a:cs typeface="Times New Roman" pitchFamily="18" charset="0"/>
              </a:rPr>
              <a:t> 03 </a:t>
            </a:r>
            <a:r>
              <a:rPr lang="en-US" sz="2200" dirty="0" err="1">
                <a:latin typeface="Times New Roman" pitchFamily="18" charset="0"/>
                <a:cs typeface="Times New Roman" pitchFamily="18" charset="0"/>
              </a:rPr>
              <a:t>năm</a:t>
            </a:r>
            <a:r>
              <a:rPr lang="en-US" sz="2200" dirty="0">
                <a:latin typeface="Times New Roman" pitchFamily="18" charset="0"/>
                <a:cs typeface="Times New Roman" pitchFamily="18" charset="0"/>
              </a:rPr>
              <a:t>.</a:t>
            </a:r>
          </a:p>
        </p:txBody>
      </p:sp>
    </p:spTree>
    <p:extLst>
      <p:ext uri="{BB962C8B-B14F-4D97-AF65-F5344CB8AC3E}">
        <p14:creationId xmlns:p14="http://schemas.microsoft.com/office/powerpoint/2010/main" val="1800681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684064"/>
            <a:ext cx="9144000" cy="6370975"/>
          </a:xfrm>
          <a:prstGeom prst="rect">
            <a:avLst/>
          </a:prstGeom>
          <a:solidFill>
            <a:schemeClr val="accent1">
              <a:lumMod val="20000"/>
              <a:lumOff val="80000"/>
            </a:schemeClr>
          </a:solidFill>
        </p:spPr>
        <p:txBody>
          <a:bodyPr wrap="square">
            <a:spAutoFit/>
          </a:bodyPr>
          <a:lstStyle/>
          <a:p>
            <a:pPr lvl="0" hangingPunct="0"/>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Bạo</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lực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thể</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chất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bao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gồm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nhưng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không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giới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hạn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hình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thức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sau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đây</a:t>
            </a:r>
            <a:r>
              <a:rPr lang="en-US" sz="2400" dirty="0" smtClean="0">
                <a:latin typeface="Times New Roman" pitchFamily="18" charset="0"/>
                <a:cs typeface="Times New Roman" pitchFamily="18" charset="0"/>
              </a:rPr>
              <a:t>:</a:t>
            </a:r>
          </a:p>
          <a:p>
            <a:pPr lvl="0" hangingPunct="0"/>
            <a:endParaRPr lang="en-US" sz="2400" dirty="0">
              <a:latin typeface="Times New Roman" pitchFamily="18" charset="0"/>
              <a:cs typeface="Times New Roman" pitchFamily="18" charset="0"/>
            </a:endParaRPr>
          </a:p>
          <a:p>
            <a:pPr marL="342900" lvl="0" indent="-342900" hangingPunct="0">
              <a:buFont typeface="Wingdings" pitchFamily="2" charset="2"/>
              <a:buChar char="ü"/>
            </a:pPr>
            <a:r>
              <a:rPr lang="en-US" sz="2400" dirty="0" err="1">
                <a:latin typeface="Times New Roman" pitchFamily="18" charset="0"/>
                <a:cs typeface="Times New Roman" pitchFamily="18" charset="0"/>
              </a:rPr>
              <a:t>Tất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cả</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hình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thức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tấn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đối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xử</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hoặc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trừng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phạt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độc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ác</a:t>
            </a:r>
            <a:r>
              <a:rPr lang="en-US" sz="2400" dirty="0">
                <a:latin typeface="Times New Roman" pitchFamily="18" charset="0"/>
                <a:cs typeface="Times New Roman" pitchFamily="18" charset="0"/>
              </a:rPr>
              <a:t>, phi </a:t>
            </a:r>
            <a:r>
              <a:rPr lang="en-US" sz="2400" dirty="0" err="1">
                <a:latin typeface="Times New Roman" pitchFamily="18" charset="0"/>
                <a:cs typeface="Times New Roman" pitchFamily="18" charset="0"/>
              </a:rPr>
              <a:t>nhân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tính</a:t>
            </a:r>
            <a:r>
              <a:rPr lang="en-US" sz="2400" dirty="0">
                <a:latin typeface="Times New Roman" pitchFamily="18" charset="0"/>
                <a:cs typeface="Times New Roman" pitchFamily="18" charset="0"/>
              </a:rPr>
              <a:t> </a:t>
            </a:r>
            <a:endParaRPr lang="en-US" sz="2400" dirty="0" smtClean="0">
              <a:latin typeface="Times New Roman" pitchFamily="18" charset="0"/>
              <a:cs typeface="Times New Roman" pitchFamily="18" charset="0"/>
            </a:endParaRPr>
          </a:p>
          <a:p>
            <a:pPr lvl="0" hangingPunct="0"/>
            <a:endParaRPr lang="en-US" sz="2400" dirty="0">
              <a:latin typeface="Times New Roman" pitchFamily="18" charset="0"/>
              <a:cs typeface="Times New Roman" pitchFamily="18" charset="0"/>
            </a:endParaRPr>
          </a:p>
          <a:p>
            <a:pPr marL="342900" lvl="0" indent="-342900" hangingPunct="0">
              <a:buFont typeface="Wingdings" pitchFamily="2" charset="2"/>
              <a:buChar char="ü"/>
            </a:pPr>
            <a:r>
              <a:rPr lang="en-US" sz="2400" dirty="0" err="1">
                <a:latin typeface="Times New Roman" pitchFamily="18" charset="0"/>
                <a:cs typeface="Times New Roman" pitchFamily="18" charset="0"/>
              </a:rPr>
              <a:t>Tất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cả</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hình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thức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trừng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phạt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thân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thể</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ép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buộc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người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những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tư</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thế</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chịu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tấn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công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bằng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tay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hoặc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một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đồ</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vật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ép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ăn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uống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sử</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dụng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những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chất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kích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thích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hoặc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chất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độc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cơ</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thể</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như</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thuốc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mê</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chất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gây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nghiện</a:t>
            </a:r>
            <a:r>
              <a:rPr lang="en-US" sz="2400" dirty="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độc</a:t>
            </a:r>
            <a:r>
              <a:rPr lang="en-US" sz="2400" dirty="0" smtClean="0">
                <a:latin typeface="Times New Roman" pitchFamily="18" charset="0"/>
                <a:cs typeface="Times New Roman" pitchFamily="18" charset="0"/>
              </a:rPr>
              <a:t>…)</a:t>
            </a:r>
          </a:p>
          <a:p>
            <a:pPr lvl="0" hangingPunct="0"/>
            <a:endParaRPr lang="en-US" sz="2400" dirty="0" smtClean="0">
              <a:latin typeface="Times New Roman" pitchFamily="18" charset="0"/>
              <a:cs typeface="Times New Roman" pitchFamily="18" charset="0"/>
            </a:endParaRPr>
          </a:p>
          <a:p>
            <a:pPr marL="342900" lvl="0" indent="-342900" hangingPunct="0">
              <a:buFont typeface="Wingdings" pitchFamily="2" charset="2"/>
              <a:buChar char="ü"/>
            </a:pPr>
            <a:r>
              <a:rPr lang="en-US" sz="2400" dirty="0" err="1" smtClean="0">
                <a:latin typeface="Times New Roman" pitchFamily="18" charset="0"/>
                <a:cs typeface="Times New Roman" pitchFamily="18" charset="0"/>
              </a:rPr>
              <a:t>Ngăn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cản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đáp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ứng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cầu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bản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thể</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uống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nghỉ</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ngơi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vệ</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sinh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nhân</a:t>
            </a:r>
            <a:r>
              <a:rPr lang="en-US" sz="2400" dirty="0" smtClean="0">
                <a:latin typeface="Times New Roman" pitchFamily="18" charset="0"/>
                <a:cs typeface="Times New Roman" pitchFamily="18" charset="0"/>
              </a:rPr>
              <a:t>, </a:t>
            </a:r>
          </a:p>
          <a:p>
            <a:pPr lvl="0" hangingPunct="0"/>
            <a:endParaRPr lang="en-US" sz="2400" dirty="0">
              <a:latin typeface="Times New Roman" pitchFamily="18" charset="0"/>
              <a:cs typeface="Times New Roman" pitchFamily="18" charset="0"/>
            </a:endParaRPr>
          </a:p>
          <a:p>
            <a:pPr marL="342900" lvl="0" indent="-342900" hangingPunct="0">
              <a:buFont typeface="Wingdings" pitchFamily="2" charset="2"/>
              <a:buChar char="ü"/>
            </a:pPr>
            <a:r>
              <a:rPr lang="en-US" sz="2400" dirty="0" err="1">
                <a:latin typeface="Times New Roman" pitchFamily="18" charset="0"/>
                <a:cs typeface="Times New Roman" pitchFamily="18" charset="0"/>
              </a:rPr>
              <a:t>Bị</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một</a:t>
            </a:r>
            <a:r>
              <a:rPr lang="en-US" sz="2400" dirty="0">
                <a:latin typeface="Times New Roman" pitchFamily="18" charset="0"/>
                <a:cs typeface="Times New Roman" pitchFamily="18" charset="0"/>
              </a:rPr>
              <a:t> hay </a:t>
            </a:r>
            <a:r>
              <a:rPr lang="en-US" sz="2400" dirty="0" err="1">
                <a:latin typeface="Times New Roman" pitchFamily="18" charset="0"/>
                <a:cs typeface="Times New Roman" pitchFamily="18" charset="0"/>
              </a:rPr>
              <a:t>nhóm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đối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tượng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trong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cơ</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sở</a:t>
            </a:r>
            <a:r>
              <a:rPr lang="en-US" sz="2400" dirty="0">
                <a:latin typeface="Times New Roman" pitchFamily="18" charset="0"/>
                <a:cs typeface="Times New Roman" pitchFamily="18" charset="0"/>
              </a:rPr>
              <a:t> GDMN </a:t>
            </a:r>
            <a:r>
              <a:rPr lang="en-US" sz="2400" dirty="0" err="1">
                <a:latin typeface="Times New Roman" pitchFamily="18" charset="0"/>
                <a:cs typeface="Times New Roman" pitchFamily="18" charset="0"/>
              </a:rPr>
              <a:t>bắt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nạt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thân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thể</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ăn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hiếp</a:t>
            </a:r>
            <a:r>
              <a:rPr lang="en-US" sz="2400" dirty="0">
                <a:latin typeface="Times New Roman" pitchFamily="18" charset="0"/>
                <a:cs typeface="Times New Roman" pitchFamily="18" charset="0"/>
              </a:rPr>
              <a:t>. </a:t>
            </a:r>
            <a:endParaRPr lang="en-US" sz="2400" dirty="0" smtClean="0">
              <a:latin typeface="Times New Roman" pitchFamily="18" charset="0"/>
              <a:cs typeface="Times New Roman" pitchFamily="18" charset="0"/>
            </a:endParaRPr>
          </a:p>
          <a:p>
            <a:pPr lvl="0" hangingPunct="0"/>
            <a:endParaRPr lang="en-US" sz="2400" dirty="0">
              <a:latin typeface="Times New Roman" pitchFamily="18" charset="0"/>
              <a:cs typeface="Times New Roman" pitchFamily="18" charset="0"/>
            </a:endParaRPr>
          </a:p>
        </p:txBody>
      </p:sp>
      <p:sp>
        <p:nvSpPr>
          <p:cNvPr id="5" name="Rectangle 4"/>
          <p:cNvSpPr/>
          <p:nvPr/>
        </p:nvSpPr>
        <p:spPr>
          <a:xfrm>
            <a:off x="1389077" y="191951"/>
            <a:ext cx="6365845" cy="461665"/>
          </a:xfrm>
          <a:prstGeom prst="rect">
            <a:avLst/>
          </a:prstGeom>
        </p:spPr>
        <p:txBody>
          <a:bodyPr wrap="none">
            <a:spAutoFit/>
          </a:bodyPr>
          <a:lstStyle/>
          <a:p>
            <a:r>
              <a:rPr lang="en-US" sz="2400" b="1" dirty="0" err="1" smtClean="0">
                <a:latin typeface="Times New Roman" pitchFamily="18" charset="0"/>
                <a:cs typeface="Times New Roman" pitchFamily="18" charset="0"/>
              </a:rPr>
              <a:t>Biểu</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hiện</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của</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Bạo</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lực</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thể</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chất</a:t>
            </a:r>
            <a:r>
              <a:rPr lang="en-US" sz="2400" b="1" dirty="0" smtClean="0">
                <a:latin typeface="Times New Roman" pitchFamily="18" charset="0"/>
                <a:cs typeface="Times New Roman" pitchFamily="18" charset="0"/>
              </a:rPr>
              <a:t> ở </a:t>
            </a:r>
            <a:r>
              <a:rPr lang="en-US" sz="2400" b="1" dirty="0" err="1" smtClean="0">
                <a:latin typeface="Times New Roman" pitchFamily="18" charset="0"/>
                <a:cs typeface="Times New Roman" pitchFamily="18" charset="0"/>
              </a:rPr>
              <a:t>cơ</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sở</a:t>
            </a:r>
            <a:r>
              <a:rPr lang="en-US" sz="2400" b="1" dirty="0" smtClean="0">
                <a:latin typeface="Times New Roman" pitchFamily="18" charset="0"/>
                <a:cs typeface="Times New Roman" pitchFamily="18" charset="0"/>
              </a:rPr>
              <a:t> GDMN  </a:t>
            </a: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718621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52600" y="304800"/>
            <a:ext cx="4358886" cy="461665"/>
          </a:xfrm>
          <a:prstGeom prst="rect">
            <a:avLst/>
          </a:prstGeom>
        </p:spPr>
        <p:txBody>
          <a:bodyPr wrap="none">
            <a:spAutoFit/>
          </a:bodyPr>
          <a:lstStyle/>
          <a:p>
            <a:r>
              <a:rPr lang="en-US" sz="2400" b="1" dirty="0" err="1" smtClean="0">
                <a:latin typeface="Times New Roman" pitchFamily="18" charset="0"/>
                <a:cs typeface="Times New Roman" pitchFamily="18" charset="0"/>
              </a:rPr>
              <a:t>Các</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hình</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thức</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Bạo</a:t>
            </a:r>
            <a:r>
              <a:rPr lang="en-US" sz="2400" b="1" dirty="0" smtClean="0">
                <a:latin typeface="Times New Roman" pitchFamily="18" charset="0"/>
                <a:cs typeface="Times New Roman" pitchFamily="18" charset="0"/>
              </a:rPr>
              <a:t> </a:t>
            </a:r>
            <a:r>
              <a:rPr lang="en-US" sz="2400" b="1" dirty="0" err="1">
                <a:latin typeface="Times New Roman" pitchFamily="18" charset="0"/>
                <a:cs typeface="Times New Roman" pitchFamily="18" charset="0"/>
              </a:rPr>
              <a:t>lực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tình</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dục</a:t>
            </a:r>
            <a:r>
              <a:rPr lang="en-US" sz="2400" dirty="0">
                <a:latin typeface="Times New Roman" pitchFamily="18" charset="0"/>
                <a:cs typeface="Times New Roman" pitchFamily="18" charset="0"/>
              </a:rPr>
              <a:t> </a:t>
            </a:r>
          </a:p>
        </p:txBody>
      </p:sp>
      <p:sp>
        <p:nvSpPr>
          <p:cNvPr id="5" name="TextBox 4"/>
          <p:cNvSpPr txBox="1"/>
          <p:nvPr/>
        </p:nvSpPr>
        <p:spPr>
          <a:xfrm>
            <a:off x="457200" y="1066800"/>
            <a:ext cx="8382000" cy="5708511"/>
          </a:xfrm>
          <a:prstGeom prst="rect">
            <a:avLst/>
          </a:prstGeom>
          <a:solidFill>
            <a:schemeClr val="accent1">
              <a:lumMod val="20000"/>
              <a:lumOff val="80000"/>
            </a:schemeClr>
          </a:solidFill>
        </p:spPr>
        <p:txBody>
          <a:bodyPr wrap="square" rtlCol="0">
            <a:spAutoFit/>
          </a:bodyPr>
          <a:lstStyle/>
          <a:p>
            <a:pPr hangingPunct="0"/>
            <a:r>
              <a:rPr lang="en-US" sz="2400" dirty="0" err="1">
                <a:latin typeface="Times New Roman" pitchFamily="18" charset="0"/>
                <a:cs typeface="Times New Roman" pitchFamily="18" charset="0"/>
              </a:rPr>
              <a:t>Bạo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lực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tình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dục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bao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gồm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nhưng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không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giới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hạn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hình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thức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sau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đây</a:t>
            </a:r>
            <a:r>
              <a:rPr lang="en-US" sz="2400" dirty="0" smtClean="0">
                <a:latin typeface="Times New Roman" pitchFamily="18" charset="0"/>
                <a:cs typeface="Times New Roman" pitchFamily="18" charset="0"/>
              </a:rPr>
              <a:t>:</a:t>
            </a:r>
          </a:p>
          <a:p>
            <a:pPr hangingPunct="0"/>
            <a:endParaRPr lang="en-US" sz="2400" dirty="0">
              <a:latin typeface="Times New Roman" pitchFamily="18" charset="0"/>
              <a:cs typeface="Times New Roman" pitchFamily="18" charset="0"/>
            </a:endParaRPr>
          </a:p>
          <a:p>
            <a:pPr marL="342900" lvl="0" indent="-342900" hangingPunct="0">
              <a:buFont typeface="Wingdings" pitchFamily="2" charset="2"/>
              <a:buChar char="ü"/>
            </a:pPr>
            <a:r>
              <a:rPr lang="en-US" sz="2400" dirty="0" err="1">
                <a:latin typeface="Times New Roman" pitchFamily="18" charset="0"/>
                <a:cs typeface="Times New Roman" pitchFamily="18" charset="0"/>
              </a:rPr>
              <a:t>Quấy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rối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tấn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công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tình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dục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cưỡng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hiếp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người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khác</a:t>
            </a:r>
            <a:r>
              <a:rPr lang="en-US" sz="2400" dirty="0">
                <a:latin typeface="Times New Roman" pitchFamily="18" charset="0"/>
                <a:cs typeface="Times New Roman" pitchFamily="18" charset="0"/>
              </a:rPr>
              <a:t> ở </a:t>
            </a:r>
            <a:r>
              <a:rPr lang="en-US" sz="2400" dirty="0" err="1">
                <a:latin typeface="Times New Roman" pitchFamily="18" charset="0"/>
                <a:cs typeface="Times New Roman" pitchFamily="18" charset="0"/>
              </a:rPr>
              <a:t>cơ</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sở</a:t>
            </a:r>
            <a:r>
              <a:rPr lang="en-US" sz="2400" dirty="0">
                <a:latin typeface="Times New Roman" pitchFamily="18" charset="0"/>
                <a:cs typeface="Times New Roman" pitchFamily="18" charset="0"/>
              </a:rPr>
              <a:t> GDMN; </a:t>
            </a:r>
            <a:r>
              <a:rPr lang="en-US" sz="2400" dirty="0" err="1">
                <a:latin typeface="Times New Roman" pitchFamily="18" charset="0"/>
                <a:cs typeface="Times New Roman" pitchFamily="18" charset="0"/>
              </a:rPr>
              <a:t>Vuốt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ve</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mơn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trớn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cưỡng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hiếp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tấn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công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tình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dục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trẻ</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em</a:t>
            </a:r>
            <a:r>
              <a:rPr lang="en-US" sz="2400" dirty="0">
                <a:latin typeface="Times New Roman" pitchFamily="18" charset="0"/>
                <a:cs typeface="Times New Roman" pitchFamily="18" charset="0"/>
              </a:rPr>
              <a:t>; </a:t>
            </a:r>
            <a:endParaRPr lang="en-US" sz="2400" dirty="0" smtClean="0">
              <a:latin typeface="Times New Roman" pitchFamily="18" charset="0"/>
              <a:cs typeface="Times New Roman" pitchFamily="18" charset="0"/>
            </a:endParaRPr>
          </a:p>
          <a:p>
            <a:pPr lvl="0" hangingPunct="0"/>
            <a:endParaRPr lang="en-US" sz="2400" dirty="0">
              <a:latin typeface="Times New Roman" pitchFamily="18" charset="0"/>
              <a:cs typeface="Times New Roman" pitchFamily="18" charset="0"/>
            </a:endParaRPr>
          </a:p>
          <a:p>
            <a:pPr marL="342900" lvl="0" indent="-342900" hangingPunct="0">
              <a:buFont typeface="Wingdings" pitchFamily="2" charset="2"/>
              <a:buChar char="ü"/>
            </a:pPr>
            <a:r>
              <a:rPr lang="en-US" sz="2400" dirty="0" err="1">
                <a:latin typeface="Times New Roman" pitchFamily="18" charset="0"/>
                <a:cs typeface="Times New Roman" pitchFamily="18" charset="0"/>
              </a:rPr>
              <a:t>Sử</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dụng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trẻ</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em</a:t>
            </a:r>
            <a:r>
              <a:rPr lang="en-US" sz="2400" dirty="0">
                <a:latin typeface="Times New Roman" pitchFamily="18" charset="0"/>
                <a:cs typeface="Times New Roman" pitchFamily="18" charset="0"/>
              </a:rPr>
              <a:t>/</a:t>
            </a:r>
            <a:r>
              <a:rPr lang="en-US" sz="2400" dirty="0" err="1">
                <a:latin typeface="Times New Roman" pitchFamily="18" charset="0"/>
                <a:cs typeface="Times New Roman" pitchFamily="18" charset="0"/>
              </a:rPr>
              <a:t>người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để</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lạm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dụng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bóc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lột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tình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dục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vì</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mục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đích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thương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như</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buôn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bán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người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vì</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mục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đích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tình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dục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văn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hóa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phẩm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khiêu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dâm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dâm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đặc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biệt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trong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ngành</a:t>
            </a:r>
            <a:r>
              <a:rPr lang="en-US" sz="2400" dirty="0">
                <a:latin typeface="Times New Roman" pitchFamily="18" charset="0"/>
                <a:cs typeface="Times New Roman" pitchFamily="18" charset="0"/>
              </a:rPr>
              <a:t> du </a:t>
            </a:r>
            <a:r>
              <a:rPr lang="en-US" sz="2400" dirty="0" err="1">
                <a:latin typeface="Times New Roman" pitchFamily="18" charset="0"/>
                <a:cs typeface="Times New Roman" pitchFamily="18" charset="0"/>
              </a:rPr>
              <a:t>lịch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nô</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lệ</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tình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dục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buôn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bán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trẻ</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em</a:t>
            </a:r>
            <a:r>
              <a:rPr lang="en-US" sz="2400" dirty="0">
                <a:latin typeface="Times New Roman" pitchFamily="18" charset="0"/>
                <a:cs typeface="Times New Roman" pitchFamily="18" charset="0"/>
              </a:rPr>
              <a:t>); </a:t>
            </a:r>
            <a:endParaRPr lang="en-US" sz="2400" dirty="0" smtClean="0">
              <a:latin typeface="Times New Roman" pitchFamily="18" charset="0"/>
              <a:cs typeface="Times New Roman" pitchFamily="18" charset="0"/>
            </a:endParaRPr>
          </a:p>
          <a:p>
            <a:pPr lvl="0" hangingPunct="0"/>
            <a:endParaRPr lang="en-US" sz="2400" dirty="0">
              <a:latin typeface="Times New Roman" pitchFamily="18" charset="0"/>
              <a:cs typeface="Times New Roman" pitchFamily="18" charset="0"/>
            </a:endParaRPr>
          </a:p>
          <a:p>
            <a:pPr marL="342900" lvl="0" indent="-342900" hangingPunct="0">
              <a:buFont typeface="Wingdings" pitchFamily="2" charset="2"/>
              <a:buChar char="ü"/>
            </a:pPr>
            <a:r>
              <a:rPr lang="en-US" sz="2400" dirty="0" err="1">
                <a:latin typeface="Times New Roman" pitchFamily="18" charset="0"/>
                <a:cs typeface="Times New Roman" pitchFamily="18" charset="0"/>
              </a:rPr>
              <a:t>Tội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phạm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mạng</a:t>
            </a:r>
            <a:r>
              <a:rPr lang="en-US" sz="2400" dirty="0">
                <a:latin typeface="Times New Roman" pitchFamily="18" charset="0"/>
                <a:cs typeface="Times New Roman" pitchFamily="18" charset="0"/>
              </a:rPr>
              <a:t>/</a:t>
            </a:r>
            <a:r>
              <a:rPr lang="en-US" sz="2400" dirty="0" err="1">
                <a:latin typeface="Times New Roman" pitchFamily="18" charset="0"/>
                <a:cs typeface="Times New Roman" pitchFamily="18" charset="0"/>
              </a:rPr>
              <a:t>Lạm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dụng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bóc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lột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tình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dục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trực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tuyến</a:t>
            </a:r>
            <a:r>
              <a:rPr lang="en-US" sz="2400" dirty="0">
                <a:latin typeface="Times New Roman" pitchFamily="18" charset="0"/>
                <a:cs typeface="Times New Roman" pitchFamily="18" charset="0"/>
              </a:rPr>
              <a:t>/qua </a:t>
            </a:r>
            <a:r>
              <a:rPr lang="en-US" sz="2400" dirty="0" err="1">
                <a:latin typeface="Times New Roman" pitchFamily="18" charset="0"/>
                <a:cs typeface="Times New Roman" pitchFamily="18" charset="0"/>
              </a:rPr>
              <a:t>mạng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hoặc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bằng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công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nghệ</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số</a:t>
            </a:r>
            <a:r>
              <a:rPr lang="en-US" sz="2400" dirty="0">
                <a:latin typeface="Times New Roman" pitchFamily="18" charset="0"/>
                <a:cs typeface="Times New Roman" pitchFamily="18" charset="0"/>
              </a:rPr>
              <a:t> </a:t>
            </a:r>
          </a:p>
          <a:p>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629252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3265" y="30171"/>
            <a:ext cx="4479111" cy="461665"/>
          </a:xfrm>
          <a:prstGeom prst="rect">
            <a:avLst/>
          </a:prstGeom>
        </p:spPr>
        <p:txBody>
          <a:bodyPr wrap="none">
            <a:spAutoFit/>
          </a:bodyPr>
          <a:lstStyle/>
          <a:p>
            <a:r>
              <a:rPr lang="en-US" sz="2400" b="1" dirty="0" err="1" smtClean="0">
                <a:latin typeface="Times New Roman" pitchFamily="18" charset="0"/>
                <a:cs typeface="Times New Roman" pitchFamily="18" charset="0"/>
              </a:rPr>
              <a:t>Các</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hình</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thức</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Bạo</a:t>
            </a:r>
            <a:r>
              <a:rPr lang="en-US" sz="2400" b="1" dirty="0" smtClean="0">
                <a:latin typeface="Times New Roman" pitchFamily="18" charset="0"/>
                <a:cs typeface="Times New Roman" pitchFamily="18" charset="0"/>
              </a:rPr>
              <a:t> </a:t>
            </a:r>
            <a:r>
              <a:rPr lang="en-US" sz="2400" b="1" dirty="0" err="1">
                <a:latin typeface="Times New Roman" pitchFamily="18" charset="0"/>
                <a:cs typeface="Times New Roman" pitchFamily="18" charset="0"/>
              </a:rPr>
              <a:t>lực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tinh</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thần</a:t>
            </a:r>
            <a:r>
              <a:rPr lang="en-US" sz="2400" dirty="0">
                <a:latin typeface="Times New Roman" pitchFamily="18" charset="0"/>
                <a:cs typeface="Times New Roman" pitchFamily="18" charset="0"/>
              </a:rPr>
              <a:t> </a:t>
            </a:r>
          </a:p>
        </p:txBody>
      </p:sp>
      <p:sp>
        <p:nvSpPr>
          <p:cNvPr id="5" name="Rectangle 4"/>
          <p:cNvSpPr/>
          <p:nvPr/>
        </p:nvSpPr>
        <p:spPr>
          <a:xfrm>
            <a:off x="-28699" y="491836"/>
            <a:ext cx="9144000" cy="6694140"/>
          </a:xfrm>
          <a:prstGeom prst="rect">
            <a:avLst/>
          </a:prstGeom>
          <a:solidFill>
            <a:schemeClr val="accent1">
              <a:lumMod val="20000"/>
              <a:lumOff val="80000"/>
            </a:schemeClr>
          </a:solidFill>
        </p:spPr>
        <p:txBody>
          <a:bodyPr wrap="square">
            <a:spAutoFit/>
          </a:bodyPr>
          <a:lstStyle/>
          <a:p>
            <a:pPr algn="just" hangingPunct="0">
              <a:lnSpc>
                <a:spcPct val="150000"/>
              </a:lnSpc>
            </a:pPr>
            <a:r>
              <a:rPr lang="en-US" sz="2200" dirty="0" err="1" smtClean="0">
                <a:latin typeface="Times New Roman" pitchFamily="18" charset="0"/>
                <a:cs typeface="Times New Roman" pitchFamily="18" charset="0"/>
              </a:rPr>
              <a:t>Bạo</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lực</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tinh</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thần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bao</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gồm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nhưng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không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giới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hạn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hình</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thức</a:t>
            </a:r>
            <a:r>
              <a:rPr lang="en-US" sz="2200" dirty="0" smtClean="0">
                <a:latin typeface="Times New Roman" pitchFamily="18" charset="0"/>
                <a:cs typeface="Times New Roman" pitchFamily="18" charset="0"/>
              </a:rPr>
              <a:t>:</a:t>
            </a:r>
          </a:p>
          <a:p>
            <a:pPr marL="342900" indent="-342900" algn="just" hangingPunct="0">
              <a:lnSpc>
                <a:spcPct val="150000"/>
              </a:lnSpc>
              <a:buFont typeface="Wingdings" pitchFamily="2" charset="2"/>
              <a:buChar char="ü"/>
            </a:pPr>
            <a:r>
              <a:rPr lang="en-US" sz="2200" dirty="0" err="1" smtClean="0">
                <a:latin typeface="Times New Roman" pitchFamily="18" charset="0"/>
                <a:cs typeface="Times New Roman" pitchFamily="18" charset="0"/>
              </a:rPr>
              <a:t>Hạ</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thấp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xúc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phạm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chê</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bai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nói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với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họ</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là</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người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kém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cỏi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không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giá</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trị</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không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được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yêu</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mến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không</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được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mong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muốn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lăng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mạ</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bêu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xấu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tên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tuổi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làm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nhục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làm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mất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uy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tín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nhạo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báng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nói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xấu</a:t>
            </a:r>
            <a:r>
              <a:rPr lang="en-US" sz="2200" dirty="0">
                <a:latin typeface="Times New Roman" pitchFamily="18" charset="0"/>
                <a:cs typeface="Times New Roman" pitchFamily="18" charset="0"/>
              </a:rPr>
              <a:t>); </a:t>
            </a:r>
          </a:p>
          <a:p>
            <a:pPr marL="342900" lvl="0" indent="-342900" algn="just" hangingPunct="0">
              <a:lnSpc>
                <a:spcPct val="150000"/>
              </a:lnSpc>
              <a:buFont typeface="Wingdings" pitchFamily="2" charset="2"/>
              <a:buChar char="ü"/>
            </a:pPr>
            <a:r>
              <a:rPr lang="en-US" sz="2200" dirty="0" err="1">
                <a:latin typeface="Times New Roman" pitchFamily="18" charset="0"/>
                <a:cs typeface="Times New Roman" pitchFamily="18" charset="0"/>
              </a:rPr>
              <a:t>Tất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cả</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hình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thức</a:t>
            </a:r>
            <a:r>
              <a:rPr lang="en-US" sz="2200" dirty="0">
                <a:latin typeface="Times New Roman" pitchFamily="18" charset="0"/>
                <a:cs typeface="Times New Roman" pitchFamily="18" charset="0"/>
              </a:rPr>
              <a:t> vi </a:t>
            </a:r>
            <a:r>
              <a:rPr lang="en-US" sz="2200" dirty="0" err="1">
                <a:latin typeface="Times New Roman" pitchFamily="18" charset="0"/>
                <a:cs typeface="Times New Roman" pitchFamily="18" charset="0"/>
              </a:rPr>
              <a:t>phạm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sự</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riêng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tư</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vi </a:t>
            </a:r>
            <a:r>
              <a:rPr lang="en-US" sz="2200" dirty="0" err="1">
                <a:latin typeface="Times New Roman" pitchFamily="18" charset="0"/>
                <a:cs typeface="Times New Roman" pitchFamily="18" charset="0"/>
              </a:rPr>
              <a:t>phạm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sự</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bảo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mật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thể</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gây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ra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động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tâm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lý</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hại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người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khác</a:t>
            </a:r>
            <a:r>
              <a:rPr lang="en-US" sz="2200" dirty="0">
                <a:latin typeface="Times New Roman" pitchFamily="18" charset="0"/>
                <a:cs typeface="Times New Roman" pitchFamily="18" charset="0"/>
              </a:rPr>
              <a:t>; </a:t>
            </a:r>
          </a:p>
          <a:p>
            <a:pPr marL="342900" lvl="0" indent="-342900" algn="just" hangingPunct="0">
              <a:lnSpc>
                <a:spcPct val="150000"/>
              </a:lnSpc>
              <a:buFont typeface="Wingdings" pitchFamily="2" charset="2"/>
              <a:buChar char="ü"/>
            </a:pPr>
            <a:r>
              <a:rPr lang="en-US" sz="2200" dirty="0" err="1">
                <a:latin typeface="Times New Roman" pitchFamily="18" charset="0"/>
                <a:cs typeface="Times New Roman" pitchFamily="18" charset="0"/>
              </a:rPr>
              <a:t>Gây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sợ</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hãi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hăm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dọa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đe</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dọa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bóc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lột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mua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chuộc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hắt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hủi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chối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bỏ</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cô</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lập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phớt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lờ</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thiên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vị</a:t>
            </a:r>
            <a:r>
              <a:rPr lang="en-US" sz="2200" dirty="0">
                <a:latin typeface="Times New Roman" pitchFamily="18" charset="0"/>
                <a:cs typeface="Times New Roman" pitchFamily="18" charset="0"/>
              </a:rPr>
              <a:t>; </a:t>
            </a:r>
          </a:p>
          <a:p>
            <a:pPr marL="342900" lvl="0" indent="-342900" algn="just" hangingPunct="0">
              <a:lnSpc>
                <a:spcPct val="150000"/>
              </a:lnSpc>
              <a:buFont typeface="Wingdings" pitchFamily="2" charset="2"/>
              <a:buChar char="ü"/>
            </a:pPr>
            <a:r>
              <a:rPr lang="en-US" sz="2200" dirty="0" err="1">
                <a:latin typeface="Times New Roman" pitchFamily="18" charset="0"/>
                <a:cs typeface="Times New Roman" pitchFamily="18" charset="0"/>
              </a:rPr>
              <a:t>Từ</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chối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phản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ứng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tình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cảm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xao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nhãng</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nhu</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cầu</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chăm</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sóc</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sức</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khỏe</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tâm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thần</a:t>
            </a:r>
            <a:r>
              <a:rPr lang="en-US" sz="2200" dirty="0">
                <a:latin typeface="Times New Roman" pitchFamily="18" charset="0"/>
                <a:cs typeface="Times New Roman" pitchFamily="18" charset="0"/>
              </a:rPr>
              <a:t>, y </a:t>
            </a:r>
            <a:r>
              <a:rPr lang="en-US" sz="2200" dirty="0" err="1">
                <a:latin typeface="Times New Roman" pitchFamily="18" charset="0"/>
                <a:cs typeface="Times New Roman" pitchFamily="18" charset="0"/>
              </a:rPr>
              <a:t>tế</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giáo</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dục</a:t>
            </a:r>
            <a:r>
              <a:rPr lang="en-US" sz="2200" dirty="0" smtClean="0">
                <a:latin typeface="Times New Roman" pitchFamily="18" charset="0"/>
                <a:cs typeface="Times New Roman" pitchFamily="18" charset="0"/>
              </a:rPr>
              <a:t>; </a:t>
            </a:r>
            <a:endParaRPr lang="en-US" sz="2200" dirty="0">
              <a:latin typeface="Times New Roman" pitchFamily="18" charset="0"/>
              <a:cs typeface="Times New Roman" pitchFamily="18" charset="0"/>
            </a:endParaRPr>
          </a:p>
          <a:p>
            <a:pPr marL="342900" lvl="0" indent="-342900" algn="just" hangingPunct="0">
              <a:lnSpc>
                <a:spcPct val="150000"/>
              </a:lnSpc>
              <a:buFont typeface="Wingdings" pitchFamily="2" charset="2"/>
              <a:buChar char="ü"/>
            </a:pPr>
            <a:r>
              <a:rPr lang="en-US" sz="2200" dirty="0" err="1">
                <a:latin typeface="Times New Roman" pitchFamily="18" charset="0"/>
                <a:cs typeface="Times New Roman" pitchFamily="18" charset="0"/>
              </a:rPr>
              <a:t>Để</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trẻ</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em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chứng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kiến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bạo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lực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đình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hoặc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đối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xử</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thù</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địch</a:t>
            </a:r>
            <a:r>
              <a:rPr lang="en-US" sz="2200" dirty="0">
                <a:latin typeface="Times New Roman" pitchFamily="18" charset="0"/>
                <a:cs typeface="Times New Roman" pitchFamily="18" charset="0"/>
              </a:rPr>
              <a:t>; </a:t>
            </a:r>
          </a:p>
          <a:p>
            <a:pPr marL="342900" lvl="0" indent="-342900" algn="just" hangingPunct="0">
              <a:lnSpc>
                <a:spcPct val="150000"/>
              </a:lnSpc>
              <a:buFont typeface="Wingdings" pitchFamily="2" charset="2"/>
              <a:buChar char="ü"/>
            </a:pPr>
            <a:r>
              <a:rPr lang="en-US" sz="2200" dirty="0" err="1">
                <a:latin typeface="Times New Roman" pitchFamily="18" charset="0"/>
                <a:cs typeface="Times New Roman" pitchFamily="18" charset="0"/>
              </a:rPr>
              <a:t>Đưa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vào</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giam</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giữ</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cô</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lập</a:t>
            </a:r>
            <a:r>
              <a:rPr lang="en-US" sz="2200" dirty="0">
                <a:latin typeface="Times New Roman" pitchFamily="18" charset="0"/>
                <a:cs typeface="Times New Roman" pitchFamily="18" charset="0"/>
              </a:rPr>
              <a:t> </a:t>
            </a:r>
            <a:endParaRPr lang="en-US" sz="2200" dirty="0" smtClean="0">
              <a:latin typeface="Times New Roman" pitchFamily="18" charset="0"/>
              <a:cs typeface="Times New Roman" pitchFamily="18" charset="0"/>
            </a:endParaRPr>
          </a:p>
          <a:p>
            <a:pPr marL="342900" lvl="0" indent="-342900" algn="just" hangingPunct="0">
              <a:lnSpc>
                <a:spcPct val="150000"/>
              </a:lnSpc>
              <a:buFont typeface="Wingdings" pitchFamily="2" charset="2"/>
              <a:buChar char="ü"/>
            </a:pPr>
            <a:r>
              <a:rPr lang="en-US" sz="2200" dirty="0" err="1" smtClean="0">
                <a:latin typeface="Times New Roman" pitchFamily="18" charset="0"/>
                <a:cs typeface="Times New Roman" pitchFamily="18" charset="0"/>
              </a:rPr>
              <a:t>Bắt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nạt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uy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hiếp</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trên</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mạng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thông</a:t>
            </a:r>
            <a:r>
              <a:rPr lang="en-US" sz="2200" dirty="0">
                <a:latin typeface="Times New Roman" pitchFamily="18" charset="0"/>
                <a:cs typeface="Times New Roman" pitchFamily="18" charset="0"/>
              </a:rPr>
              <a:t> qua </a:t>
            </a:r>
            <a:r>
              <a:rPr lang="en-US" sz="2200" dirty="0" err="1">
                <a:latin typeface="Times New Roman" pitchFamily="18" charset="0"/>
                <a:cs typeface="Times New Roman" pitchFamily="18" charset="0"/>
              </a:rPr>
              <a:t>điện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thoại</a:t>
            </a:r>
            <a:r>
              <a:rPr lang="en-US" sz="2200" dirty="0">
                <a:latin typeface="Times New Roman" pitchFamily="18" charset="0"/>
                <a:cs typeface="Times New Roman" pitchFamily="18" charset="0"/>
              </a:rPr>
              <a:t>, </a:t>
            </a:r>
            <a:r>
              <a:rPr lang="en-US" sz="2200" dirty="0" smtClean="0">
                <a:latin typeface="Times New Roman" pitchFamily="18" charset="0"/>
                <a:cs typeface="Times New Roman" pitchFamily="18" charset="0"/>
              </a:rPr>
              <a:t>internet; </a:t>
            </a:r>
          </a:p>
        </p:txBody>
      </p:sp>
    </p:spTree>
    <p:extLst>
      <p:ext uri="{BB962C8B-B14F-4D97-AF65-F5344CB8AC3E}">
        <p14:creationId xmlns:p14="http://schemas.microsoft.com/office/powerpoint/2010/main" val="1106485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131145"/>
            <a:ext cx="8001000" cy="587477"/>
          </a:xfrm>
        </p:spPr>
        <p:txBody>
          <a:bodyPr>
            <a:normAutofit/>
          </a:bodyPr>
          <a:lstStyle/>
          <a:p>
            <a:pPr algn="ctr" hangingPunct="0"/>
            <a:r>
              <a:rPr lang="en-US" sz="2400" b="1" dirty="0" err="1" smtClean="0">
                <a:solidFill>
                  <a:schemeClr val="tx1"/>
                </a:solidFill>
                <a:latin typeface="Times New Roman" pitchFamily="18" charset="0"/>
                <a:cs typeface="Times New Roman" pitchFamily="18" charset="0"/>
              </a:rPr>
              <a:t>Biểu</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hiện</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của</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Xao</a:t>
            </a:r>
            <a:r>
              <a:rPr lang="en-US" sz="2400" b="1" dirty="0" smtClean="0">
                <a:solidFill>
                  <a:schemeClr val="tx1"/>
                </a:solidFill>
                <a:latin typeface="Times New Roman" pitchFamily="18" charset="0"/>
                <a:cs typeface="Times New Roman" pitchFamily="18" charset="0"/>
              </a:rPr>
              <a:t> </a:t>
            </a:r>
            <a:r>
              <a:rPr lang="en-US" sz="2400" b="1" dirty="0" err="1">
                <a:solidFill>
                  <a:schemeClr val="tx1"/>
                </a:solidFill>
                <a:latin typeface="Times New Roman" pitchFamily="18" charset="0"/>
                <a:cs typeface="Times New Roman" pitchFamily="18" charset="0"/>
              </a:rPr>
              <a:t>nhãng</a:t>
            </a:r>
            <a:r>
              <a:rPr lang="en-US" sz="2400" b="1" dirty="0">
                <a:solidFill>
                  <a:schemeClr val="tx1"/>
                </a:solidFill>
                <a:latin typeface="Times New Roman" pitchFamily="18" charset="0"/>
                <a:cs typeface="Times New Roman" pitchFamily="18" charset="0"/>
              </a:rPr>
              <a:t> </a:t>
            </a:r>
            <a:r>
              <a:rPr lang="en-US" sz="2400" b="1" dirty="0" err="1">
                <a:solidFill>
                  <a:schemeClr val="tx1"/>
                </a:solidFill>
                <a:latin typeface="Times New Roman" pitchFamily="18" charset="0"/>
                <a:cs typeface="Times New Roman" pitchFamily="18" charset="0"/>
              </a:rPr>
              <a:t>hoặc</a:t>
            </a:r>
            <a:r>
              <a:rPr lang="en-US" sz="2400" b="1" dirty="0">
                <a:solidFill>
                  <a:schemeClr val="tx1"/>
                </a:solidFill>
                <a:latin typeface="Times New Roman" pitchFamily="18" charset="0"/>
                <a:cs typeface="Times New Roman" pitchFamily="18" charset="0"/>
              </a:rPr>
              <a:t> </a:t>
            </a:r>
            <a:r>
              <a:rPr lang="en-US" sz="2400" b="1" dirty="0" err="1">
                <a:solidFill>
                  <a:schemeClr val="tx1"/>
                </a:solidFill>
                <a:latin typeface="Times New Roman" pitchFamily="18" charset="0"/>
                <a:cs typeface="Times New Roman" pitchFamily="18" charset="0"/>
              </a:rPr>
              <a:t>đối</a:t>
            </a:r>
            <a:r>
              <a:rPr lang="en-US" sz="2400" b="1" dirty="0">
                <a:solidFill>
                  <a:schemeClr val="tx1"/>
                </a:solidFill>
                <a:latin typeface="Times New Roman" pitchFamily="18" charset="0"/>
                <a:cs typeface="Times New Roman" pitchFamily="18" charset="0"/>
              </a:rPr>
              <a:t> </a:t>
            </a:r>
            <a:r>
              <a:rPr lang="en-US" sz="2400" b="1" dirty="0" err="1">
                <a:solidFill>
                  <a:schemeClr val="tx1"/>
                </a:solidFill>
                <a:latin typeface="Times New Roman" pitchFamily="18" charset="0"/>
                <a:cs typeface="Times New Roman" pitchFamily="18" charset="0"/>
              </a:rPr>
              <a:t>xử</a:t>
            </a:r>
            <a:r>
              <a:rPr lang="en-US" sz="2400" b="1" dirty="0">
                <a:solidFill>
                  <a:schemeClr val="tx1"/>
                </a:solidFill>
                <a:latin typeface="Times New Roman" pitchFamily="18" charset="0"/>
                <a:cs typeface="Times New Roman" pitchFamily="18" charset="0"/>
              </a:rPr>
              <a:t> </a:t>
            </a:r>
            <a:r>
              <a:rPr lang="en-US" sz="2400" b="1" dirty="0" err="1">
                <a:solidFill>
                  <a:schemeClr val="tx1"/>
                </a:solidFill>
                <a:latin typeface="Times New Roman" pitchFamily="18" charset="0"/>
                <a:cs typeface="Times New Roman" pitchFamily="18" charset="0"/>
              </a:rPr>
              <a:t>thờ</a:t>
            </a:r>
            <a:r>
              <a:rPr lang="en-US" sz="2400" b="1" dirty="0">
                <a:solidFill>
                  <a:schemeClr val="tx1"/>
                </a:solidFill>
                <a:latin typeface="Times New Roman" pitchFamily="18" charset="0"/>
                <a:cs typeface="Times New Roman" pitchFamily="18" charset="0"/>
              </a:rPr>
              <a:t> ơ</a:t>
            </a:r>
            <a:endParaRPr lang="en-US" sz="2400" dirty="0">
              <a:solidFill>
                <a:schemeClr val="tx1"/>
              </a:solidFill>
              <a:latin typeface="Times New Roman" pitchFamily="18" charset="0"/>
              <a:cs typeface="Times New Roman" pitchFamily="18" charset="0"/>
            </a:endParaRPr>
          </a:p>
        </p:txBody>
      </p:sp>
      <p:sp>
        <p:nvSpPr>
          <p:cNvPr id="4" name="Rectangle 3"/>
          <p:cNvSpPr/>
          <p:nvPr/>
        </p:nvSpPr>
        <p:spPr>
          <a:xfrm>
            <a:off x="58995" y="755238"/>
            <a:ext cx="9085005" cy="6125523"/>
          </a:xfrm>
          <a:prstGeom prst="rect">
            <a:avLst/>
          </a:prstGeom>
          <a:solidFill>
            <a:schemeClr val="accent1">
              <a:lumMod val="20000"/>
              <a:lumOff val="80000"/>
            </a:schemeClr>
          </a:solidFill>
        </p:spPr>
        <p:txBody>
          <a:bodyPr wrap="square">
            <a:spAutoFit/>
          </a:bodyPr>
          <a:lstStyle/>
          <a:p>
            <a:pPr algn="just">
              <a:lnSpc>
                <a:spcPct val="150000"/>
              </a:lnSpc>
            </a:pPr>
            <a:r>
              <a:rPr lang="en-US" sz="2200" b="1" i="1" dirty="0" err="1">
                <a:latin typeface="Times New Roman" pitchFamily="18" charset="0"/>
                <a:cs typeface="Times New Roman" pitchFamily="18" charset="0"/>
              </a:rPr>
              <a:t>Với</a:t>
            </a:r>
            <a:r>
              <a:rPr lang="en-US" sz="2200" b="1" i="1" dirty="0">
                <a:latin typeface="Times New Roman" pitchFamily="18" charset="0"/>
                <a:cs typeface="Times New Roman" pitchFamily="18" charset="0"/>
              </a:rPr>
              <a:t> </a:t>
            </a:r>
            <a:r>
              <a:rPr lang="en-US" sz="2200" b="1" i="1" dirty="0" err="1">
                <a:latin typeface="Times New Roman" pitchFamily="18" charset="0"/>
                <a:cs typeface="Times New Roman" pitchFamily="18" charset="0"/>
              </a:rPr>
              <a:t>trẻ</a:t>
            </a:r>
            <a:r>
              <a:rPr lang="en-US" sz="2200" b="1" i="1" dirty="0">
                <a:latin typeface="Times New Roman" pitchFamily="18" charset="0"/>
                <a:cs typeface="Times New Roman" pitchFamily="18" charset="0"/>
              </a:rPr>
              <a:t>: </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bao</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gồm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nhưng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không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giới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hạn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hình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thức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sau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đây</a:t>
            </a:r>
            <a:r>
              <a:rPr lang="en-US" sz="2200" dirty="0">
                <a:latin typeface="Times New Roman" pitchFamily="18" charset="0"/>
                <a:cs typeface="Times New Roman" pitchFamily="18" charset="0"/>
              </a:rPr>
              <a:t>:</a:t>
            </a:r>
          </a:p>
          <a:p>
            <a:pPr marL="342900" lvl="0" indent="-342900" algn="just" hangingPunct="0">
              <a:lnSpc>
                <a:spcPct val="150000"/>
              </a:lnSpc>
              <a:buFont typeface="Wingdings" pitchFamily="2" charset="2"/>
              <a:buChar char="ü"/>
            </a:pPr>
            <a:r>
              <a:rPr lang="en-US" sz="2200" dirty="0" err="1">
                <a:latin typeface="Times New Roman" pitchFamily="18" charset="0"/>
                <a:cs typeface="Times New Roman" pitchFamily="18" charset="0"/>
              </a:rPr>
              <a:t>X</a:t>
            </a:r>
            <a:r>
              <a:rPr lang="en-US" sz="2200" dirty="0" err="1" smtClean="0">
                <a:latin typeface="Times New Roman" pitchFamily="18" charset="0"/>
                <a:cs typeface="Times New Roman" pitchFamily="18" charset="0"/>
              </a:rPr>
              <a:t>ao</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nhãng</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thể</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chất</a:t>
            </a:r>
            <a:r>
              <a:rPr lang="en-US" sz="2200" dirty="0">
                <a:latin typeface="Times New Roman" pitchFamily="18" charset="0"/>
                <a:cs typeface="Times New Roman" pitchFamily="18" charset="0"/>
              </a:rPr>
              <a:t> </a:t>
            </a:r>
            <a:r>
              <a:rPr lang="en-US" sz="2200" dirty="0" smtClean="0">
                <a:latin typeface="Times New Roman" pitchFamily="18" charset="0"/>
                <a:cs typeface="Times New Roman" pitchFamily="18" charset="0"/>
              </a:rPr>
              <a:t>(</a:t>
            </a:r>
            <a:r>
              <a:rPr lang="en-US" sz="2200" dirty="0" err="1" smtClean="0">
                <a:latin typeface="Times New Roman" pitchFamily="18" charset="0"/>
                <a:cs typeface="Times New Roman" pitchFamily="18" charset="0"/>
              </a:rPr>
              <a:t>không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bảo</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vệ</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trẻ</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tránh</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khỏi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bị</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xâm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hại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trong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việc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không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giám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sát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thường</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xuyên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không</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cung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cấp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trẻ</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những</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thứ</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thiết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yếu</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và</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chăm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sóc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sức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khỏe</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cơ</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bản</a:t>
            </a:r>
            <a:r>
              <a:rPr lang="en-US" sz="2200" dirty="0">
                <a:latin typeface="Times New Roman" pitchFamily="18" charset="0"/>
                <a:cs typeface="Times New Roman" pitchFamily="18" charset="0"/>
              </a:rPr>
              <a:t>); </a:t>
            </a:r>
          </a:p>
          <a:p>
            <a:pPr marL="342900" lvl="0" indent="-342900" algn="just" hangingPunct="0">
              <a:lnSpc>
                <a:spcPct val="150000"/>
              </a:lnSpc>
              <a:buFont typeface="Wingdings" pitchFamily="2" charset="2"/>
              <a:buChar char="ü"/>
            </a:pPr>
            <a:r>
              <a:rPr lang="en-US" sz="2200" dirty="0" err="1">
                <a:latin typeface="Times New Roman" pitchFamily="18" charset="0"/>
                <a:cs typeface="Times New Roman" pitchFamily="18" charset="0"/>
              </a:rPr>
              <a:t>Xao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nhãng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tinh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thần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hoặc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tình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cảm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trong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việc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thiếu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sự</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hỗ</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trợ</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tình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cảm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yêu</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thương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lơ</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là</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người</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chăm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sóc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không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khả</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năng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chú</a:t>
            </a:r>
            <a:r>
              <a:rPr lang="en-US" sz="2200" dirty="0">
                <a:latin typeface="Times New Roman" pitchFamily="18" charset="0"/>
                <a:cs typeface="Times New Roman" pitchFamily="18" charset="0"/>
              </a:rPr>
              <a:t> ý </a:t>
            </a:r>
            <a:r>
              <a:rPr lang="en-US" sz="2200" dirty="0" err="1">
                <a:latin typeface="Times New Roman" pitchFamily="18" charset="0"/>
                <a:cs typeface="Times New Roman" pitchFamily="18" charset="0"/>
              </a:rPr>
              <a:t>tới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những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tín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hiệu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dấu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hiệu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của</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trẻ</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để</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trẻ</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chứng</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kiến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hành</a:t>
            </a:r>
            <a:r>
              <a:rPr lang="en-US" sz="2200" dirty="0">
                <a:latin typeface="Times New Roman" pitchFamily="18" charset="0"/>
                <a:cs typeface="Times New Roman" pitchFamily="18" charset="0"/>
              </a:rPr>
              <a:t> vi </a:t>
            </a:r>
            <a:r>
              <a:rPr lang="en-US" sz="2200" dirty="0" smtClean="0">
                <a:latin typeface="Times New Roman" pitchFamily="18" charset="0"/>
                <a:cs typeface="Times New Roman" pitchFamily="18" charset="0"/>
              </a:rPr>
              <a:t>BL </a:t>
            </a:r>
            <a:r>
              <a:rPr lang="en-US" sz="2200" dirty="0" err="1" smtClean="0">
                <a:latin typeface="Times New Roman" pitchFamily="18" charset="0"/>
                <a:cs typeface="Times New Roman" pitchFamily="18" charset="0"/>
              </a:rPr>
              <a:t>hoặc</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hành</a:t>
            </a:r>
            <a:r>
              <a:rPr lang="en-US" sz="2200" dirty="0">
                <a:latin typeface="Times New Roman" pitchFamily="18" charset="0"/>
                <a:cs typeface="Times New Roman" pitchFamily="18" charset="0"/>
              </a:rPr>
              <a:t> vi </a:t>
            </a:r>
            <a:r>
              <a:rPr lang="en-US" sz="2200" dirty="0" err="1">
                <a:latin typeface="Times New Roman" pitchFamily="18" charset="0"/>
                <a:cs typeface="Times New Roman" pitchFamily="18" charset="0"/>
              </a:rPr>
              <a:t>lạm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dụng</a:t>
            </a:r>
            <a:r>
              <a:rPr lang="en-US" sz="2200" dirty="0">
                <a:latin typeface="Times New Roman" pitchFamily="18" charset="0"/>
                <a:cs typeface="Times New Roman" pitchFamily="18" charset="0"/>
              </a:rPr>
              <a:t> ma </a:t>
            </a:r>
            <a:r>
              <a:rPr lang="en-US" sz="2200" dirty="0" err="1">
                <a:latin typeface="Times New Roman" pitchFamily="18" charset="0"/>
                <a:cs typeface="Times New Roman" pitchFamily="18" charset="0"/>
              </a:rPr>
              <a:t>túy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rượu</a:t>
            </a:r>
            <a:r>
              <a:rPr lang="en-US" sz="2200" dirty="0">
                <a:latin typeface="Times New Roman" pitchFamily="18" charset="0"/>
                <a:cs typeface="Times New Roman" pitchFamily="18" charset="0"/>
              </a:rPr>
              <a:t>;</a:t>
            </a:r>
          </a:p>
          <a:p>
            <a:pPr marL="342900" lvl="0" indent="-342900" algn="just" hangingPunct="0">
              <a:lnSpc>
                <a:spcPct val="150000"/>
              </a:lnSpc>
              <a:buFont typeface="Wingdings" pitchFamily="2" charset="2"/>
              <a:buChar char="ü"/>
            </a:pPr>
            <a:r>
              <a:rPr lang="en-US" sz="2200" dirty="0" err="1" smtClean="0">
                <a:latin typeface="Times New Roman" pitchFamily="18" charset="0"/>
                <a:cs typeface="Times New Roman" pitchFamily="18" charset="0"/>
              </a:rPr>
              <a:t>Không</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quan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tâm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tới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những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cầu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xã</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hội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của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trẻ</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em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như</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từ</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chối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quyền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được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vui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chơi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giải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trí</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tương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xã</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hội</a:t>
            </a:r>
            <a:r>
              <a:rPr lang="en-US" sz="2200" dirty="0">
                <a:latin typeface="Times New Roman" pitchFamily="18" charset="0"/>
                <a:cs typeface="Times New Roman" pitchFamily="18" charset="0"/>
              </a:rPr>
              <a:t>); </a:t>
            </a:r>
          </a:p>
          <a:p>
            <a:pPr marL="342900" lvl="0" indent="-342900" algn="just" hangingPunct="0">
              <a:lnSpc>
                <a:spcPct val="150000"/>
              </a:lnSpc>
              <a:buFont typeface="Wingdings" pitchFamily="2" charset="2"/>
              <a:buChar char="ü"/>
            </a:pPr>
            <a:r>
              <a:rPr lang="en-US" sz="2200" dirty="0" err="1">
                <a:latin typeface="Times New Roman" pitchFamily="18" charset="0"/>
                <a:cs typeface="Times New Roman" pitchFamily="18" charset="0"/>
              </a:rPr>
              <a:t>Xao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nhãng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việc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học</a:t>
            </a:r>
            <a:r>
              <a:rPr lang="en-US" sz="2200" dirty="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tập</a:t>
            </a:r>
            <a:r>
              <a:rPr lang="en-US" sz="2200" dirty="0" smtClean="0">
                <a:latin typeface="Times New Roman" pitchFamily="18" charset="0"/>
                <a:cs typeface="Times New Roman" pitchFamily="18" charset="0"/>
              </a:rPr>
              <a:t>; </a:t>
            </a:r>
            <a:endParaRPr lang="en-US" sz="2200" dirty="0">
              <a:latin typeface="Times New Roman" pitchFamily="18" charset="0"/>
              <a:cs typeface="Times New Roman" pitchFamily="18" charset="0"/>
            </a:endParaRPr>
          </a:p>
          <a:p>
            <a:pPr marL="342900" lvl="0" indent="-342900" algn="just" hangingPunct="0">
              <a:lnSpc>
                <a:spcPct val="150000"/>
              </a:lnSpc>
              <a:buFont typeface="Wingdings" pitchFamily="2" charset="2"/>
              <a:buChar char="ü"/>
            </a:pPr>
            <a:r>
              <a:rPr lang="en-US" sz="2200" dirty="0" err="1">
                <a:latin typeface="Times New Roman" pitchFamily="18" charset="0"/>
                <a:cs typeface="Times New Roman" pitchFamily="18" charset="0"/>
              </a:rPr>
              <a:t>Bỏ</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rơi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hành</a:t>
            </a:r>
            <a:r>
              <a:rPr lang="en-US" sz="2200" dirty="0">
                <a:latin typeface="Times New Roman" pitchFamily="18" charset="0"/>
                <a:cs typeface="Times New Roman" pitchFamily="18" charset="0"/>
              </a:rPr>
              <a:t> vi </a:t>
            </a:r>
            <a:r>
              <a:rPr lang="en-US" sz="2200" dirty="0" err="1">
                <a:latin typeface="Times New Roman" pitchFamily="18" charset="0"/>
                <a:cs typeface="Times New Roman" pitchFamily="18" charset="0"/>
              </a:rPr>
              <a:t>cố</a:t>
            </a:r>
            <a:r>
              <a:rPr lang="en-US" sz="2200" dirty="0">
                <a:latin typeface="Times New Roman" pitchFamily="18" charset="0"/>
                <a:cs typeface="Times New Roman" pitchFamily="18" charset="0"/>
              </a:rPr>
              <a:t> ý </a:t>
            </a:r>
            <a:r>
              <a:rPr lang="en-US" sz="2200" dirty="0" err="1">
                <a:latin typeface="Times New Roman" pitchFamily="18" charset="0"/>
                <a:cs typeface="Times New Roman" pitchFamily="18" charset="0"/>
              </a:rPr>
              <a:t>để</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trẻ</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em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không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sự</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chăm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sóc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của</a:t>
            </a:r>
            <a:r>
              <a:rPr lang="en-US" sz="2200" dirty="0">
                <a:latin typeface="Times New Roman" pitchFamily="18" charset="0"/>
                <a:cs typeface="Times New Roman" pitchFamily="18" charset="0"/>
              </a:rPr>
              <a:t> cha </a:t>
            </a:r>
            <a:r>
              <a:rPr lang="en-US" sz="2200" dirty="0" err="1">
                <a:latin typeface="Times New Roman" pitchFamily="18" charset="0"/>
                <a:cs typeface="Times New Roman" pitchFamily="18" charset="0"/>
              </a:rPr>
              <a:t>mẹ</a:t>
            </a:r>
            <a:r>
              <a:rPr lang="en-US" sz="2200" dirty="0">
                <a:latin typeface="Times New Roman" pitchFamily="18" charset="0"/>
                <a:cs typeface="Times New Roman" pitchFamily="18" charset="0"/>
              </a:rPr>
              <a:t>)</a:t>
            </a:r>
          </a:p>
        </p:txBody>
      </p:sp>
    </p:spTree>
    <p:extLst>
      <p:ext uri="{BB962C8B-B14F-4D97-AF65-F5344CB8AC3E}">
        <p14:creationId xmlns:p14="http://schemas.microsoft.com/office/powerpoint/2010/main" val="1583283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000" y="609600"/>
            <a:ext cx="8610600" cy="5078313"/>
          </a:xfrm>
          <a:prstGeom prst="rect">
            <a:avLst/>
          </a:prstGeom>
          <a:solidFill>
            <a:schemeClr val="accent1">
              <a:lumMod val="20000"/>
              <a:lumOff val="80000"/>
            </a:schemeClr>
          </a:solidFill>
        </p:spPr>
        <p:txBody>
          <a:bodyPr wrap="square">
            <a:spAutoFit/>
          </a:bodyPr>
          <a:lstStyle/>
          <a:p>
            <a:pPr algn="just" hangingPunct="0">
              <a:lnSpc>
                <a:spcPct val="150000"/>
              </a:lnSpc>
            </a:pPr>
            <a:r>
              <a:rPr lang="en-US" sz="2400" dirty="0" err="1">
                <a:latin typeface="Times New Roman" pitchFamily="18" charset="0"/>
                <a:cs typeface="Times New Roman" pitchFamily="18" charset="0"/>
              </a:rPr>
              <a:t>Với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những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người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lớn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trong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cơ</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sở</a:t>
            </a:r>
            <a:r>
              <a:rPr lang="en-US" sz="2400" dirty="0">
                <a:latin typeface="Times New Roman" pitchFamily="18" charset="0"/>
                <a:cs typeface="Times New Roman" pitchFamily="18" charset="0"/>
              </a:rPr>
              <a:t> GDMN </a:t>
            </a:r>
            <a:r>
              <a:rPr lang="en-US" sz="2400" dirty="0" err="1">
                <a:latin typeface="Times New Roman" pitchFamily="18" charset="0"/>
                <a:cs typeface="Times New Roman" pitchFamily="18" charset="0"/>
              </a:rPr>
              <a:t>sự</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thờ</a:t>
            </a:r>
            <a:r>
              <a:rPr lang="en-US" sz="2400" dirty="0">
                <a:latin typeface="Times New Roman" pitchFamily="18" charset="0"/>
                <a:cs typeface="Times New Roman" pitchFamily="18" charset="0"/>
              </a:rPr>
              <a:t> ơ </a:t>
            </a:r>
            <a:r>
              <a:rPr lang="en-US" sz="2400" dirty="0" err="1">
                <a:latin typeface="Times New Roman" pitchFamily="18" charset="0"/>
                <a:cs typeface="Times New Roman" pitchFamily="18" charset="0"/>
              </a:rPr>
              <a:t>thể</a:t>
            </a:r>
            <a:r>
              <a:rPr lang="en-US" sz="2400" dirty="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hiện</a:t>
            </a:r>
            <a:r>
              <a:rPr lang="en-US" sz="2400" dirty="0" smtClean="0">
                <a:latin typeface="Times New Roman" pitchFamily="18" charset="0"/>
                <a:cs typeface="Times New Roman" pitchFamily="18" charset="0"/>
              </a:rPr>
              <a:t>:</a:t>
            </a:r>
          </a:p>
          <a:p>
            <a:pPr marL="342900" indent="-342900" algn="just" hangingPunct="0">
              <a:lnSpc>
                <a:spcPct val="150000"/>
              </a:lnSpc>
              <a:buFont typeface="Wingdings" pitchFamily="2" charset="2"/>
              <a:buChar char="ü"/>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Không</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quan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tâm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bỏ</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mặc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những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cảm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xúc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sự</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mong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muốn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được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hỗ</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trợ</a:t>
            </a:r>
            <a:r>
              <a:rPr lang="en-US" sz="2400" dirty="0">
                <a:latin typeface="Times New Roman" pitchFamily="18" charset="0"/>
                <a:cs typeface="Times New Roman" pitchFamily="18" charset="0"/>
              </a:rPr>
              <a:t>, can </a:t>
            </a:r>
            <a:r>
              <a:rPr lang="en-US" sz="2400" dirty="0" err="1">
                <a:latin typeface="Times New Roman" pitchFamily="18" charset="0"/>
                <a:cs typeface="Times New Roman" pitchFamily="18" charset="0"/>
              </a:rPr>
              <a:t>thiệp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cần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thiết</a:t>
            </a:r>
            <a:r>
              <a:rPr lang="en-US" sz="2400" dirty="0">
                <a:latin typeface="Times New Roman" pitchFamily="18" charset="0"/>
                <a:cs typeface="Times New Roman" pitchFamily="18" charset="0"/>
              </a:rPr>
              <a:t>; </a:t>
            </a:r>
            <a:endParaRPr lang="en-US" sz="2400" dirty="0" smtClean="0">
              <a:latin typeface="Times New Roman" pitchFamily="18" charset="0"/>
              <a:cs typeface="Times New Roman" pitchFamily="18" charset="0"/>
            </a:endParaRPr>
          </a:p>
          <a:p>
            <a:pPr marL="342900" indent="-342900" algn="just" hangingPunct="0">
              <a:lnSpc>
                <a:spcPct val="150000"/>
              </a:lnSpc>
              <a:buFont typeface="Wingdings" pitchFamily="2" charset="2"/>
              <a:buChar char="ü"/>
            </a:pPr>
            <a:r>
              <a:rPr lang="en-US" sz="2400" dirty="0" err="1">
                <a:latin typeface="Times New Roman" pitchFamily="18" charset="0"/>
                <a:cs typeface="Times New Roman" pitchFamily="18" charset="0"/>
              </a:rPr>
              <a:t>K</a:t>
            </a:r>
            <a:r>
              <a:rPr lang="en-US" sz="2400" dirty="0" err="1" smtClean="0">
                <a:latin typeface="Times New Roman" pitchFamily="18" charset="0"/>
                <a:cs typeface="Times New Roman" pitchFamily="18" charset="0"/>
              </a:rPr>
              <a:t>hông</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đảm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bảo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quyền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lợi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của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thành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viên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trong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cơ</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sở</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dục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không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đảm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bảo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chế</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độ</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làm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việc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chế</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độ</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lương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thưởng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không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tham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cô</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lập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trong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hoạt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động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đào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bồi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dưỡng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hoạt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động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tập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thể</a:t>
            </a:r>
            <a:r>
              <a:rPr lang="en-US" sz="2400" dirty="0">
                <a:latin typeface="Times New Roman" pitchFamily="18" charset="0"/>
                <a:cs typeface="Times New Roman" pitchFamily="18" charset="0"/>
              </a:rPr>
              <a:t>…) ; </a:t>
            </a:r>
            <a:endParaRPr lang="en-US" sz="2400" dirty="0" smtClean="0">
              <a:latin typeface="Times New Roman" pitchFamily="18" charset="0"/>
              <a:cs typeface="Times New Roman" pitchFamily="18" charset="0"/>
            </a:endParaRPr>
          </a:p>
          <a:p>
            <a:pPr marL="342900" indent="-342900" algn="just" hangingPunct="0">
              <a:lnSpc>
                <a:spcPct val="150000"/>
              </a:lnSpc>
              <a:buFont typeface="Wingdings" pitchFamily="2" charset="2"/>
              <a:buChar char="ü"/>
            </a:pPr>
            <a:r>
              <a:rPr lang="en-US" sz="2400" dirty="0" err="1">
                <a:latin typeface="Times New Roman" pitchFamily="18" charset="0"/>
                <a:cs typeface="Times New Roman" pitchFamily="18" charset="0"/>
              </a:rPr>
              <a:t>K</a:t>
            </a:r>
            <a:r>
              <a:rPr lang="en-US" sz="2400" dirty="0" err="1" smtClean="0">
                <a:latin typeface="Times New Roman" pitchFamily="18" charset="0"/>
                <a:cs typeface="Times New Roman" pitchFamily="18" charset="0"/>
              </a:rPr>
              <a:t>hông</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bảo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vệ</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thành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viên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trong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cơ</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sở</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dục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xảy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ra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mất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dân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chủ</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mất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bình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đẳng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hoặc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bị</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lực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bóc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lột</a:t>
            </a:r>
            <a:r>
              <a:rPr lang="en-US" sz="2400" dirty="0">
                <a:latin typeface="Times New Roman" pitchFamily="18" charset="0"/>
                <a:cs typeface="Times New Roman" pitchFamily="18" charset="0"/>
              </a:rPr>
              <a:t>.</a:t>
            </a:r>
          </a:p>
        </p:txBody>
      </p:sp>
    </p:spTree>
    <p:extLst>
      <p:ext uri="{BB962C8B-B14F-4D97-AF65-F5344CB8AC3E}">
        <p14:creationId xmlns:p14="http://schemas.microsoft.com/office/powerpoint/2010/main" val="108438099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1207</TotalTime>
  <Words>4070</Words>
  <Application>Microsoft Office PowerPoint</Application>
  <PresentationFormat>On-screen Show (4:3)</PresentationFormat>
  <Paragraphs>272</Paragraphs>
  <Slides>41</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41</vt:i4>
      </vt:variant>
    </vt:vector>
  </HeadingPairs>
  <TitlesOfParts>
    <vt:vector size="49" baseType="lpstr">
      <vt:lpstr>Arial</vt:lpstr>
      <vt:lpstr>Calibri</vt:lpstr>
      <vt:lpstr>Tahoma</vt:lpstr>
      <vt:lpstr>Times New Roman</vt:lpstr>
      <vt:lpstr>Tw Cen MT</vt:lpstr>
      <vt:lpstr>Wingdings</vt:lpstr>
      <vt:lpstr>Wingdings 2</vt:lpstr>
      <vt:lpstr>Median</vt:lpstr>
      <vt:lpstr>PHÒNG CHỐNG BẠO LỰC HỌC ĐƯỜNG Ở CÁC CƠ SỞ GIÁO DỤC MẦM NON</vt:lpstr>
      <vt:lpstr>PowerPoint Presentation</vt:lpstr>
      <vt:lpstr>PowerPoint Presentation</vt:lpstr>
      <vt:lpstr>PowerPoint Presentation</vt:lpstr>
      <vt:lpstr>PowerPoint Presentation</vt:lpstr>
      <vt:lpstr>PowerPoint Presentation</vt:lpstr>
      <vt:lpstr>PowerPoint Presentation</vt:lpstr>
      <vt:lpstr>Biểu hiện của Xao nhãng hoặc đối xử thờ ơ</vt:lpstr>
      <vt:lpstr>PowerPoint Presentation</vt:lpstr>
      <vt:lpstr>PowerPoint Presentation</vt:lpstr>
      <vt:lpstr> Ảnh hưởng đến sự phát triển thể chất </vt:lpstr>
      <vt:lpstr>PowerPoint Presentation</vt:lpstr>
      <vt:lpstr>Ảnh hưởng đến tâm lí, hành vi và các mối tương tác xã hội</vt:lpstr>
      <vt:lpstr>PowerPoint Presentation</vt:lpstr>
      <vt:lpstr>Ảnh hưởng đến việc học tập của trẻ</vt:lpstr>
      <vt:lpstr>PowerPoint Presentation</vt:lpstr>
      <vt:lpstr>Nguyên nhân cơ bản của BLHĐ ở cơ sở GDMN</vt:lpstr>
      <vt:lpstr>PowerPoint Presentation</vt:lpstr>
      <vt:lpstr>KINH NGHIỆM QUỐC TẾ</vt:lpstr>
      <vt:lpstr>PowerPoint Presentation</vt:lpstr>
      <vt:lpstr>PowerPoint Presentation</vt:lpstr>
      <vt:lpstr>BÀI HỌC TỪ PHẦN LAN "thành công cho tất cả, không có HS bị bỏ lại phía sau". </vt:lpstr>
      <vt:lpstr>PowerPoint Presentation</vt:lpstr>
      <vt:lpstr>Đạo luật HS và phúc lợi HS (2014)  Thành lập nhóm dịch vụ hỗ trợ bao gồm nhiều chuyên gia thuộc các lĩnh vực khác nhau giáo dục- y tế- tâm lí- xã hội ở các trường học;  được thực hiện và quản lý với sự hợp tác đa ngành có tính chất hệ thống giữa GV, nhân viên y tế, tư vấn tâm lý, dịch vụ xã hội, HS và phụ huynh. Đây là một nỗ lực hợp tác theo chức năng và có tính chất hệ thống, tất cả các bên cùng tham gia vào cuộc trong việc hỗ trợ, giúp đỡ và tạo ra môi trường giáo dục tốt nhất cho HS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Những BP thực hiện trong giai đoạn “Ngăn ngừa – xử lý” </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PHÒNG CHỐNG BẠO LỰC HỌC ĐƯỜNG Ở CÁC CƠ SỞ GIÁO DỤC MẦM NON</dc:title>
  <dc:creator>ThuHa</dc:creator>
  <cp:lastModifiedBy>Phan Thu Hằng</cp:lastModifiedBy>
  <cp:revision>70</cp:revision>
  <dcterms:created xsi:type="dcterms:W3CDTF">2019-06-24T07:14:17Z</dcterms:created>
  <dcterms:modified xsi:type="dcterms:W3CDTF">2019-07-08T01:40:51Z</dcterms:modified>
</cp:coreProperties>
</file>